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0" r:id="rId5"/>
  </p:sldMasterIdLst>
  <p:notesMasterIdLst>
    <p:notesMasterId r:id="rId30"/>
  </p:notesMasterIdLst>
  <p:handoutMasterIdLst>
    <p:handoutMasterId r:id="rId31"/>
  </p:handoutMasterIdLst>
  <p:sldIdLst>
    <p:sldId id="266" r:id="rId6"/>
    <p:sldId id="283" r:id="rId7"/>
    <p:sldId id="280" r:id="rId8"/>
    <p:sldId id="317" r:id="rId9"/>
    <p:sldId id="313" r:id="rId10"/>
    <p:sldId id="305" r:id="rId11"/>
    <p:sldId id="304" r:id="rId12"/>
    <p:sldId id="309" r:id="rId13"/>
    <p:sldId id="272" r:id="rId14"/>
    <p:sldId id="290" r:id="rId15"/>
    <p:sldId id="311" r:id="rId16"/>
    <p:sldId id="315" r:id="rId17"/>
    <p:sldId id="291" r:id="rId18"/>
    <p:sldId id="276" r:id="rId19"/>
    <p:sldId id="623" r:id="rId20"/>
    <p:sldId id="579" r:id="rId21"/>
    <p:sldId id="585" r:id="rId22"/>
    <p:sldId id="586" r:id="rId23"/>
    <p:sldId id="296" r:id="rId24"/>
    <p:sldId id="314" r:id="rId25"/>
    <p:sldId id="316" r:id="rId26"/>
    <p:sldId id="591" r:id="rId27"/>
    <p:sldId id="318" r:id="rId28"/>
    <p:sldId id="307" r:id="rId29"/>
  </p:sldIdLst>
  <p:sldSz cx="12192000" cy="6858000"/>
  <p:notesSz cx="9296400" cy="70104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7224" userDrawn="1">
          <p15:clr>
            <a:srgbClr val="A4A3A4"/>
          </p15:clr>
        </p15:guide>
        <p15:guide id="5" orient="horz" pos="408" userDrawn="1">
          <p15:clr>
            <a:srgbClr val="A4A3A4"/>
          </p15:clr>
        </p15:guide>
        <p15:guide id="6" orient="horz" pos="13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254C7C"/>
    <a:srgbClr val="F97E39"/>
    <a:srgbClr val="43AAC7"/>
    <a:srgbClr val="FF8339"/>
    <a:srgbClr val="F38B4B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A035FE-925E-4BAF-8886-96278246B32A}" v="16" dt="2023-11-09T22:17:16.476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86" y="108"/>
      </p:cViewPr>
      <p:guideLst>
        <p:guide orient="horz" pos="2184"/>
        <p:guide pos="456"/>
        <p:guide pos="3840"/>
        <p:guide pos="7224"/>
        <p:guide orient="horz" pos="408"/>
        <p:guide orient="horz" pos="13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75299B-2785-46AA-8909-BD1FA3976BE4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4ADF2FE-2DF4-4500-9C03-84D01B97CFE8}" type="pres">
      <dgm:prSet presAssocID="{EE75299B-2785-46AA-8909-BD1FA3976BE4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48382DE7-2966-4223-9747-E96C83EB2C41}" type="presOf" srcId="{EE75299B-2785-46AA-8909-BD1FA3976BE4}" destId="{84ADF2FE-2DF4-4500-9C03-84D01B97CFE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CBCD9C-E128-4D3D-AB9F-333EF26F4E50}" type="doc">
      <dgm:prSet loTypeId="urn:microsoft.com/office/officeart/2005/8/layout/radial5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9FBEA3-43B3-4F49-8D72-DDEFD5E34F6C}">
      <dgm:prSet phldrT="[Text]"/>
      <dgm:spPr/>
      <dgm:t>
        <a:bodyPr/>
        <a:lstStyle/>
        <a:p>
          <a:endParaRPr lang="en-US" dirty="0"/>
        </a:p>
      </dgm:t>
    </dgm:pt>
    <dgm:pt modelId="{F51A2AB5-D9FE-44BF-AB1F-B8B3C19C6088}" type="parTrans" cxnId="{482AB7D5-790B-4ED3-9399-84906A7A332C}">
      <dgm:prSet/>
      <dgm:spPr/>
      <dgm:t>
        <a:bodyPr/>
        <a:lstStyle/>
        <a:p>
          <a:endParaRPr lang="en-US"/>
        </a:p>
      </dgm:t>
    </dgm:pt>
    <dgm:pt modelId="{5F935203-72AA-4F91-BC32-97ACE30958B3}" type="sibTrans" cxnId="{482AB7D5-790B-4ED3-9399-84906A7A332C}">
      <dgm:prSet/>
      <dgm:spPr/>
      <dgm:t>
        <a:bodyPr/>
        <a:lstStyle/>
        <a:p>
          <a:endParaRPr lang="en-US"/>
        </a:p>
      </dgm:t>
    </dgm:pt>
    <dgm:pt modelId="{9BB463DC-0751-4522-BE3E-D812929F8A73}">
      <dgm:prSet phldrT="[Text]" custT="1"/>
      <dgm:spPr>
        <a:solidFill>
          <a:srgbClr val="9BD6CE"/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  <a:latin typeface="Calibri" pitchFamily="34" charset="0"/>
            </a:rPr>
            <a:t>HOPE Scholarship</a:t>
          </a:r>
        </a:p>
      </dgm:t>
    </dgm:pt>
    <dgm:pt modelId="{0A170049-7901-4657-BAB9-C16F385F6469}" type="parTrans" cxnId="{077AB6F1-505C-437F-8F46-0D3C1B8DCF84}">
      <dgm:prSet/>
      <dgm:spPr>
        <a:solidFill>
          <a:srgbClr val="F28181"/>
        </a:solidFill>
      </dgm:spPr>
      <dgm:t>
        <a:bodyPr/>
        <a:lstStyle/>
        <a:p>
          <a:endParaRPr lang="en-US" dirty="0"/>
        </a:p>
      </dgm:t>
    </dgm:pt>
    <dgm:pt modelId="{97064EF2-0A57-4853-B33A-E971D7B1FA03}" type="sibTrans" cxnId="{077AB6F1-505C-437F-8F46-0D3C1B8DCF84}">
      <dgm:prSet/>
      <dgm:spPr/>
      <dgm:t>
        <a:bodyPr/>
        <a:lstStyle/>
        <a:p>
          <a:endParaRPr lang="en-US"/>
        </a:p>
      </dgm:t>
    </dgm:pt>
    <dgm:pt modelId="{5934D41E-E6FA-4823-9873-6DBB2CF7A7CA}">
      <dgm:prSet phldrT="[Text]" custT="1"/>
      <dgm:spPr>
        <a:solidFill>
          <a:srgbClr val="9BD6CE"/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  <a:latin typeface="Calibri" pitchFamily="34" charset="0"/>
            </a:rPr>
            <a:t>Zell Miller Scholarship</a:t>
          </a:r>
        </a:p>
      </dgm:t>
    </dgm:pt>
    <dgm:pt modelId="{BC861EF3-0683-4004-BD2D-DE8D959D8FBE}" type="parTrans" cxnId="{BF788EA5-7290-43C9-8871-1B418A1F6D3D}">
      <dgm:prSet/>
      <dgm:spPr>
        <a:solidFill>
          <a:srgbClr val="F28181"/>
        </a:solidFill>
      </dgm:spPr>
      <dgm:t>
        <a:bodyPr/>
        <a:lstStyle/>
        <a:p>
          <a:endParaRPr lang="en-US" dirty="0"/>
        </a:p>
      </dgm:t>
    </dgm:pt>
    <dgm:pt modelId="{1951FECA-E9F8-4BD5-B161-A6035096F748}" type="sibTrans" cxnId="{BF788EA5-7290-43C9-8871-1B418A1F6D3D}">
      <dgm:prSet/>
      <dgm:spPr/>
      <dgm:t>
        <a:bodyPr/>
        <a:lstStyle/>
        <a:p>
          <a:endParaRPr lang="en-US"/>
        </a:p>
      </dgm:t>
    </dgm:pt>
    <dgm:pt modelId="{BB4EF0E0-0183-4A12-AE2F-953CD5D02EF7}">
      <dgm:prSet phldrT="[Text]" custT="1"/>
      <dgm:spPr>
        <a:solidFill>
          <a:srgbClr val="9BD6CE"/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  <a:latin typeface="Calibri" pitchFamily="34" charset="0"/>
            </a:rPr>
            <a:t>HOPE</a:t>
          </a:r>
        </a:p>
        <a:p>
          <a:r>
            <a:rPr lang="en-US" sz="1400" b="1" dirty="0">
              <a:solidFill>
                <a:schemeClr val="tx1"/>
              </a:solidFill>
              <a:latin typeface="Calibri" pitchFamily="34" charset="0"/>
            </a:rPr>
            <a:t>Grant</a:t>
          </a:r>
        </a:p>
      </dgm:t>
    </dgm:pt>
    <dgm:pt modelId="{31EB6F68-F142-43F8-A633-CBAB5BA4A1FC}" type="parTrans" cxnId="{4E66F564-3C1B-47BB-A1F2-ED97EA7EFD3F}">
      <dgm:prSet/>
      <dgm:spPr>
        <a:solidFill>
          <a:srgbClr val="F28181"/>
        </a:solidFill>
      </dgm:spPr>
      <dgm:t>
        <a:bodyPr/>
        <a:lstStyle/>
        <a:p>
          <a:endParaRPr lang="en-US" dirty="0"/>
        </a:p>
      </dgm:t>
    </dgm:pt>
    <dgm:pt modelId="{9E42BC91-95FF-4E48-B835-4BFD72DDE9B7}" type="sibTrans" cxnId="{4E66F564-3C1B-47BB-A1F2-ED97EA7EFD3F}">
      <dgm:prSet/>
      <dgm:spPr/>
      <dgm:t>
        <a:bodyPr/>
        <a:lstStyle/>
        <a:p>
          <a:endParaRPr lang="en-US"/>
        </a:p>
      </dgm:t>
    </dgm:pt>
    <dgm:pt modelId="{8FA71394-3D09-4248-BBE8-AF54B6C30845}">
      <dgm:prSet phldrT="[Text]" custT="1"/>
      <dgm:spPr>
        <a:solidFill>
          <a:srgbClr val="9BD6CE"/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  <a:latin typeface="Calibri" pitchFamily="34" charset="0"/>
            </a:rPr>
            <a:t>HOPE Career Grant</a:t>
          </a:r>
        </a:p>
      </dgm:t>
    </dgm:pt>
    <dgm:pt modelId="{929DB7A3-E370-4F9A-AFFF-82A0A1055C34}" type="sibTrans" cxnId="{EE87BEB5-EF73-478C-A767-D34F20319E0E}">
      <dgm:prSet/>
      <dgm:spPr/>
      <dgm:t>
        <a:bodyPr/>
        <a:lstStyle/>
        <a:p>
          <a:endParaRPr lang="en-US"/>
        </a:p>
      </dgm:t>
    </dgm:pt>
    <dgm:pt modelId="{D503F7D7-8053-492A-B4CE-58496D9AF510}" type="parTrans" cxnId="{EE87BEB5-EF73-478C-A767-D34F20319E0E}">
      <dgm:prSet/>
      <dgm:spPr>
        <a:solidFill>
          <a:srgbClr val="F28181"/>
        </a:solidFill>
      </dgm:spPr>
      <dgm:t>
        <a:bodyPr/>
        <a:lstStyle/>
        <a:p>
          <a:endParaRPr lang="en-US" dirty="0"/>
        </a:p>
      </dgm:t>
    </dgm:pt>
    <dgm:pt modelId="{8A77A50E-6254-40B7-91D2-A0E3B69830EA}">
      <dgm:prSet phldrT="[Text]" custT="1"/>
      <dgm:spPr>
        <a:solidFill>
          <a:srgbClr val="9BD6CE"/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  <a:latin typeface="Calibri" pitchFamily="34" charset="0"/>
            </a:rPr>
            <a:t>Zell Miller Grant</a:t>
          </a:r>
        </a:p>
      </dgm:t>
    </dgm:pt>
    <dgm:pt modelId="{60BD92F7-8328-40E1-935D-083D7C72C118}" type="parTrans" cxnId="{5F1E9CDC-767A-4CA1-8849-87FA068896A2}">
      <dgm:prSet/>
      <dgm:spPr>
        <a:solidFill>
          <a:srgbClr val="F28181"/>
        </a:solidFill>
      </dgm:spPr>
      <dgm:t>
        <a:bodyPr/>
        <a:lstStyle/>
        <a:p>
          <a:endParaRPr lang="en-US" dirty="0"/>
        </a:p>
      </dgm:t>
    </dgm:pt>
    <dgm:pt modelId="{DF4F5F50-5DB0-4AF4-8017-CAD9897A4D1E}" type="sibTrans" cxnId="{5F1E9CDC-767A-4CA1-8849-87FA068896A2}">
      <dgm:prSet/>
      <dgm:spPr/>
      <dgm:t>
        <a:bodyPr/>
        <a:lstStyle/>
        <a:p>
          <a:endParaRPr lang="en-US"/>
        </a:p>
      </dgm:t>
    </dgm:pt>
    <dgm:pt modelId="{364F981F-A25B-47F6-801A-726101A72529}" type="pres">
      <dgm:prSet presAssocID="{08CBCD9C-E128-4D3D-AB9F-333EF26F4E5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37B73A8-7018-4F7E-86CE-20574669192C}" type="pres">
      <dgm:prSet presAssocID="{899FBEA3-43B3-4F49-8D72-DDEFD5E34F6C}" presName="centerShape" presStyleLbl="node0" presStyleIdx="0" presStyleCnt="1" custScaleX="166636" custScaleY="166636" custLinFactNeighborY="-39226"/>
      <dgm:spPr/>
    </dgm:pt>
    <dgm:pt modelId="{8ABDCDB7-E413-4021-B80C-381D09AAD53A}" type="pres">
      <dgm:prSet presAssocID="{0A170049-7901-4657-BAB9-C16F385F6469}" presName="parTrans" presStyleLbl="sibTrans2D1" presStyleIdx="0" presStyleCnt="5"/>
      <dgm:spPr/>
    </dgm:pt>
    <dgm:pt modelId="{5A88639F-913C-48D0-A095-DCF26FCC5701}" type="pres">
      <dgm:prSet presAssocID="{0A170049-7901-4657-BAB9-C16F385F6469}" presName="connectorText" presStyleLbl="sibTrans2D1" presStyleIdx="0" presStyleCnt="5"/>
      <dgm:spPr/>
    </dgm:pt>
    <dgm:pt modelId="{5FDF4207-12D5-4C95-BDFB-CC6A02EFEC1A}" type="pres">
      <dgm:prSet presAssocID="{9BB463DC-0751-4522-BE3E-D812929F8A73}" presName="node" presStyleLbl="node1" presStyleIdx="0" presStyleCnt="5" custScaleX="103525" custScaleY="103525" custRadScaleRad="162034" custRadScaleInc="-194867">
        <dgm:presLayoutVars>
          <dgm:bulletEnabled val="1"/>
        </dgm:presLayoutVars>
      </dgm:prSet>
      <dgm:spPr/>
    </dgm:pt>
    <dgm:pt modelId="{31089D86-7FAC-48A5-B66B-C9567BF222FB}" type="pres">
      <dgm:prSet presAssocID="{BC861EF3-0683-4004-BD2D-DE8D959D8FBE}" presName="parTrans" presStyleLbl="sibTrans2D1" presStyleIdx="1" presStyleCnt="5"/>
      <dgm:spPr/>
    </dgm:pt>
    <dgm:pt modelId="{F34C8D4A-07E9-455F-9C06-AC747F6E4559}" type="pres">
      <dgm:prSet presAssocID="{BC861EF3-0683-4004-BD2D-DE8D959D8FBE}" presName="connectorText" presStyleLbl="sibTrans2D1" presStyleIdx="1" presStyleCnt="5"/>
      <dgm:spPr/>
    </dgm:pt>
    <dgm:pt modelId="{13407893-2E73-4111-BFE8-51124B46638C}" type="pres">
      <dgm:prSet presAssocID="{5934D41E-E6FA-4823-9873-6DBB2CF7A7CA}" presName="node" presStyleLbl="node1" presStyleIdx="1" presStyleCnt="5" custScaleX="103525" custScaleY="103525" custRadScaleRad="122915" custRadScaleInc="-513653">
        <dgm:presLayoutVars>
          <dgm:bulletEnabled val="1"/>
        </dgm:presLayoutVars>
      </dgm:prSet>
      <dgm:spPr/>
    </dgm:pt>
    <dgm:pt modelId="{09C2E503-2775-4C75-B6B2-780807445E2F}" type="pres">
      <dgm:prSet presAssocID="{31EB6F68-F142-43F8-A633-CBAB5BA4A1FC}" presName="parTrans" presStyleLbl="sibTrans2D1" presStyleIdx="2" presStyleCnt="5" custAng="21533233" custScaleX="115854" custLinFactNeighborX="11216" custLinFactNeighborY="-15076"/>
      <dgm:spPr/>
    </dgm:pt>
    <dgm:pt modelId="{7E7D1939-AD2E-48FB-A35B-F1D59E46877A}" type="pres">
      <dgm:prSet presAssocID="{31EB6F68-F142-43F8-A633-CBAB5BA4A1FC}" presName="connectorText" presStyleLbl="sibTrans2D1" presStyleIdx="2" presStyleCnt="5"/>
      <dgm:spPr/>
    </dgm:pt>
    <dgm:pt modelId="{0F5DE877-EDD9-4220-BE4C-39529B928F28}" type="pres">
      <dgm:prSet presAssocID="{BB4EF0E0-0183-4A12-AE2F-953CD5D02EF7}" presName="node" presStyleLbl="node1" presStyleIdx="2" presStyleCnt="5" custScaleX="103525" custScaleY="103525" custRadScaleRad="72301" custRadScaleInc="98614">
        <dgm:presLayoutVars>
          <dgm:bulletEnabled val="1"/>
        </dgm:presLayoutVars>
      </dgm:prSet>
      <dgm:spPr/>
    </dgm:pt>
    <dgm:pt modelId="{9F091449-3ECE-475D-94B9-F19A3D50309F}" type="pres">
      <dgm:prSet presAssocID="{D503F7D7-8053-492A-B4CE-58496D9AF510}" presName="parTrans" presStyleLbl="sibTrans2D1" presStyleIdx="3" presStyleCnt="5"/>
      <dgm:spPr/>
    </dgm:pt>
    <dgm:pt modelId="{89FDE821-4AB5-42DA-9A61-923AAE4B33FF}" type="pres">
      <dgm:prSet presAssocID="{D503F7D7-8053-492A-B4CE-58496D9AF510}" presName="connectorText" presStyleLbl="sibTrans2D1" presStyleIdx="3" presStyleCnt="5"/>
      <dgm:spPr/>
    </dgm:pt>
    <dgm:pt modelId="{2E769B61-B1EA-40DF-BA87-2DDD2FDFEF9B}" type="pres">
      <dgm:prSet presAssocID="{8FA71394-3D09-4248-BBE8-AF54B6C30845}" presName="node" presStyleLbl="node1" presStyleIdx="3" presStyleCnt="5" custRadScaleRad="168806" custRadScaleInc="598205">
        <dgm:presLayoutVars>
          <dgm:bulletEnabled val="1"/>
        </dgm:presLayoutVars>
      </dgm:prSet>
      <dgm:spPr/>
    </dgm:pt>
    <dgm:pt modelId="{FDBD83EB-B076-48C7-8A40-F586D8FDF15F}" type="pres">
      <dgm:prSet presAssocID="{60BD92F7-8328-40E1-935D-083D7C72C118}" presName="parTrans" presStyleLbl="sibTrans2D1" presStyleIdx="4" presStyleCnt="5"/>
      <dgm:spPr/>
    </dgm:pt>
    <dgm:pt modelId="{18D3A155-340F-4AAE-AB65-945179BA1308}" type="pres">
      <dgm:prSet presAssocID="{60BD92F7-8328-40E1-935D-083D7C72C118}" presName="connectorText" presStyleLbl="sibTrans2D1" presStyleIdx="4" presStyleCnt="5"/>
      <dgm:spPr/>
    </dgm:pt>
    <dgm:pt modelId="{C9D0B3C3-D4F3-4101-BF9C-47D0BACE1572}" type="pres">
      <dgm:prSet presAssocID="{8A77A50E-6254-40B7-91D2-A0E3B69830EA}" presName="node" presStyleLbl="node1" presStyleIdx="4" presStyleCnt="5" custRadScaleRad="103840" custRadScaleInc="496169">
        <dgm:presLayoutVars>
          <dgm:bulletEnabled val="1"/>
        </dgm:presLayoutVars>
      </dgm:prSet>
      <dgm:spPr/>
    </dgm:pt>
  </dgm:ptLst>
  <dgm:cxnLst>
    <dgm:cxn modelId="{2C4A8602-74CA-4192-BB81-6F2ABF190DE9}" type="presOf" srcId="{60BD92F7-8328-40E1-935D-083D7C72C118}" destId="{FDBD83EB-B076-48C7-8A40-F586D8FDF15F}" srcOrd="0" destOrd="0" presId="urn:microsoft.com/office/officeart/2005/8/layout/radial5"/>
    <dgm:cxn modelId="{97A3C50C-FBBD-4317-B8AC-738716863EBE}" type="presOf" srcId="{9BB463DC-0751-4522-BE3E-D812929F8A73}" destId="{5FDF4207-12D5-4C95-BDFB-CC6A02EFEC1A}" srcOrd="0" destOrd="0" presId="urn:microsoft.com/office/officeart/2005/8/layout/radial5"/>
    <dgm:cxn modelId="{A1407F1D-A225-48D2-8D6C-67C6D345FBE1}" type="presOf" srcId="{0A170049-7901-4657-BAB9-C16F385F6469}" destId="{5A88639F-913C-48D0-A095-DCF26FCC5701}" srcOrd="1" destOrd="0" presId="urn:microsoft.com/office/officeart/2005/8/layout/radial5"/>
    <dgm:cxn modelId="{7AE30F26-98AD-4775-B54C-AC337BC23E70}" type="presOf" srcId="{0A170049-7901-4657-BAB9-C16F385F6469}" destId="{8ABDCDB7-E413-4021-B80C-381D09AAD53A}" srcOrd="0" destOrd="0" presId="urn:microsoft.com/office/officeart/2005/8/layout/radial5"/>
    <dgm:cxn modelId="{4E66F564-3C1B-47BB-A1F2-ED97EA7EFD3F}" srcId="{899FBEA3-43B3-4F49-8D72-DDEFD5E34F6C}" destId="{BB4EF0E0-0183-4A12-AE2F-953CD5D02EF7}" srcOrd="2" destOrd="0" parTransId="{31EB6F68-F142-43F8-A633-CBAB5BA4A1FC}" sibTransId="{9E42BC91-95FF-4E48-B835-4BFD72DDE9B7}"/>
    <dgm:cxn modelId="{F1BD6C65-DC55-4A5A-B562-40A9A6AC17CB}" type="presOf" srcId="{5934D41E-E6FA-4823-9873-6DBB2CF7A7CA}" destId="{13407893-2E73-4111-BFE8-51124B46638C}" srcOrd="0" destOrd="0" presId="urn:microsoft.com/office/officeart/2005/8/layout/radial5"/>
    <dgm:cxn modelId="{C6D5348A-2C7C-4AAD-A017-225CEBDFDB04}" type="presOf" srcId="{31EB6F68-F142-43F8-A633-CBAB5BA4A1FC}" destId="{7E7D1939-AD2E-48FB-A35B-F1D59E46877A}" srcOrd="1" destOrd="0" presId="urn:microsoft.com/office/officeart/2005/8/layout/radial5"/>
    <dgm:cxn modelId="{7F3DF38A-6EB1-40CE-BF3C-EF367E983219}" type="presOf" srcId="{D503F7D7-8053-492A-B4CE-58496D9AF510}" destId="{89FDE821-4AB5-42DA-9A61-923AAE4B33FF}" srcOrd="1" destOrd="0" presId="urn:microsoft.com/office/officeart/2005/8/layout/radial5"/>
    <dgm:cxn modelId="{754DE18E-8863-4C5D-8A42-E468A5874142}" type="presOf" srcId="{8FA71394-3D09-4248-BBE8-AF54B6C30845}" destId="{2E769B61-B1EA-40DF-BA87-2DDD2FDFEF9B}" srcOrd="0" destOrd="0" presId="urn:microsoft.com/office/officeart/2005/8/layout/radial5"/>
    <dgm:cxn modelId="{6DFCCF91-A96F-42CA-83D5-B7B984C9C8E7}" type="presOf" srcId="{60BD92F7-8328-40E1-935D-083D7C72C118}" destId="{18D3A155-340F-4AAE-AB65-945179BA1308}" srcOrd="1" destOrd="0" presId="urn:microsoft.com/office/officeart/2005/8/layout/radial5"/>
    <dgm:cxn modelId="{9659549A-B77E-4ED5-A64A-F09A191FEE42}" type="presOf" srcId="{899FBEA3-43B3-4F49-8D72-DDEFD5E34F6C}" destId="{E37B73A8-7018-4F7E-86CE-20574669192C}" srcOrd="0" destOrd="0" presId="urn:microsoft.com/office/officeart/2005/8/layout/radial5"/>
    <dgm:cxn modelId="{B19B6E9F-C97A-433B-B9B6-7D426D6B329B}" type="presOf" srcId="{08CBCD9C-E128-4D3D-AB9F-333EF26F4E50}" destId="{364F981F-A25B-47F6-801A-726101A72529}" srcOrd="0" destOrd="0" presId="urn:microsoft.com/office/officeart/2005/8/layout/radial5"/>
    <dgm:cxn modelId="{BF788EA5-7290-43C9-8871-1B418A1F6D3D}" srcId="{899FBEA3-43B3-4F49-8D72-DDEFD5E34F6C}" destId="{5934D41E-E6FA-4823-9873-6DBB2CF7A7CA}" srcOrd="1" destOrd="0" parTransId="{BC861EF3-0683-4004-BD2D-DE8D959D8FBE}" sibTransId="{1951FECA-E9F8-4BD5-B161-A6035096F748}"/>
    <dgm:cxn modelId="{EE87BEB5-EF73-478C-A767-D34F20319E0E}" srcId="{899FBEA3-43B3-4F49-8D72-DDEFD5E34F6C}" destId="{8FA71394-3D09-4248-BBE8-AF54B6C30845}" srcOrd="3" destOrd="0" parTransId="{D503F7D7-8053-492A-B4CE-58496D9AF510}" sibTransId="{929DB7A3-E370-4F9A-AFFF-82A0A1055C34}"/>
    <dgm:cxn modelId="{59B566C4-24D7-4FE0-A49D-5A47EF61E278}" type="presOf" srcId="{8A77A50E-6254-40B7-91D2-A0E3B69830EA}" destId="{C9D0B3C3-D4F3-4101-BF9C-47D0BACE1572}" srcOrd="0" destOrd="0" presId="urn:microsoft.com/office/officeart/2005/8/layout/radial5"/>
    <dgm:cxn modelId="{3DE371C9-A435-4326-B88D-37C0527218B9}" type="presOf" srcId="{D503F7D7-8053-492A-B4CE-58496D9AF510}" destId="{9F091449-3ECE-475D-94B9-F19A3D50309F}" srcOrd="0" destOrd="0" presId="urn:microsoft.com/office/officeart/2005/8/layout/radial5"/>
    <dgm:cxn modelId="{67B9E3CE-170C-40E8-91D3-87361FBEB102}" type="presOf" srcId="{BB4EF0E0-0183-4A12-AE2F-953CD5D02EF7}" destId="{0F5DE877-EDD9-4220-BE4C-39529B928F28}" srcOrd="0" destOrd="0" presId="urn:microsoft.com/office/officeart/2005/8/layout/radial5"/>
    <dgm:cxn modelId="{9531D5CF-AD76-452D-8B11-524B2FFF257D}" type="presOf" srcId="{BC861EF3-0683-4004-BD2D-DE8D959D8FBE}" destId="{F34C8D4A-07E9-455F-9C06-AC747F6E4559}" srcOrd="1" destOrd="0" presId="urn:microsoft.com/office/officeart/2005/8/layout/radial5"/>
    <dgm:cxn modelId="{482AB7D5-790B-4ED3-9399-84906A7A332C}" srcId="{08CBCD9C-E128-4D3D-AB9F-333EF26F4E50}" destId="{899FBEA3-43B3-4F49-8D72-DDEFD5E34F6C}" srcOrd="0" destOrd="0" parTransId="{F51A2AB5-D9FE-44BF-AB1F-B8B3C19C6088}" sibTransId="{5F935203-72AA-4F91-BC32-97ACE30958B3}"/>
    <dgm:cxn modelId="{E2E149D6-8DE0-41FD-9870-743A976893A9}" type="presOf" srcId="{31EB6F68-F142-43F8-A633-CBAB5BA4A1FC}" destId="{09C2E503-2775-4C75-B6B2-780807445E2F}" srcOrd="0" destOrd="0" presId="urn:microsoft.com/office/officeart/2005/8/layout/radial5"/>
    <dgm:cxn modelId="{5F1E9CDC-767A-4CA1-8849-87FA068896A2}" srcId="{899FBEA3-43B3-4F49-8D72-DDEFD5E34F6C}" destId="{8A77A50E-6254-40B7-91D2-A0E3B69830EA}" srcOrd="4" destOrd="0" parTransId="{60BD92F7-8328-40E1-935D-083D7C72C118}" sibTransId="{DF4F5F50-5DB0-4AF4-8017-CAD9897A4D1E}"/>
    <dgm:cxn modelId="{3D06D5EB-3699-4F14-856A-6B163CF0D815}" type="presOf" srcId="{BC861EF3-0683-4004-BD2D-DE8D959D8FBE}" destId="{31089D86-7FAC-48A5-B66B-C9567BF222FB}" srcOrd="0" destOrd="0" presId="urn:microsoft.com/office/officeart/2005/8/layout/radial5"/>
    <dgm:cxn modelId="{077AB6F1-505C-437F-8F46-0D3C1B8DCF84}" srcId="{899FBEA3-43B3-4F49-8D72-DDEFD5E34F6C}" destId="{9BB463DC-0751-4522-BE3E-D812929F8A73}" srcOrd="0" destOrd="0" parTransId="{0A170049-7901-4657-BAB9-C16F385F6469}" sibTransId="{97064EF2-0A57-4853-B33A-E971D7B1FA03}"/>
    <dgm:cxn modelId="{03541734-5190-4483-B4C4-CF27465961FD}" type="presParOf" srcId="{364F981F-A25B-47F6-801A-726101A72529}" destId="{E37B73A8-7018-4F7E-86CE-20574669192C}" srcOrd="0" destOrd="0" presId="urn:microsoft.com/office/officeart/2005/8/layout/radial5"/>
    <dgm:cxn modelId="{6A82B058-2757-41FB-A3B3-01C0F4DF671B}" type="presParOf" srcId="{364F981F-A25B-47F6-801A-726101A72529}" destId="{8ABDCDB7-E413-4021-B80C-381D09AAD53A}" srcOrd="1" destOrd="0" presId="urn:microsoft.com/office/officeart/2005/8/layout/radial5"/>
    <dgm:cxn modelId="{597F0695-0A51-4F3A-B783-85C54FB88DA4}" type="presParOf" srcId="{8ABDCDB7-E413-4021-B80C-381D09AAD53A}" destId="{5A88639F-913C-48D0-A095-DCF26FCC5701}" srcOrd="0" destOrd="0" presId="urn:microsoft.com/office/officeart/2005/8/layout/radial5"/>
    <dgm:cxn modelId="{713647FB-A711-404C-88CB-45A50EBB7ED1}" type="presParOf" srcId="{364F981F-A25B-47F6-801A-726101A72529}" destId="{5FDF4207-12D5-4C95-BDFB-CC6A02EFEC1A}" srcOrd="2" destOrd="0" presId="urn:microsoft.com/office/officeart/2005/8/layout/radial5"/>
    <dgm:cxn modelId="{A1FC7121-5A5D-4916-A2BA-9584832224C6}" type="presParOf" srcId="{364F981F-A25B-47F6-801A-726101A72529}" destId="{31089D86-7FAC-48A5-B66B-C9567BF222FB}" srcOrd="3" destOrd="0" presId="urn:microsoft.com/office/officeart/2005/8/layout/radial5"/>
    <dgm:cxn modelId="{2138DDE3-0B3D-44E8-B046-BCD3E8667356}" type="presParOf" srcId="{31089D86-7FAC-48A5-B66B-C9567BF222FB}" destId="{F34C8D4A-07E9-455F-9C06-AC747F6E4559}" srcOrd="0" destOrd="0" presId="urn:microsoft.com/office/officeart/2005/8/layout/radial5"/>
    <dgm:cxn modelId="{E3CA2448-77F3-42AB-8E0D-EEAA2772F732}" type="presParOf" srcId="{364F981F-A25B-47F6-801A-726101A72529}" destId="{13407893-2E73-4111-BFE8-51124B46638C}" srcOrd="4" destOrd="0" presId="urn:microsoft.com/office/officeart/2005/8/layout/radial5"/>
    <dgm:cxn modelId="{27C50672-01EF-4711-A7E3-F176A26FBBAB}" type="presParOf" srcId="{364F981F-A25B-47F6-801A-726101A72529}" destId="{09C2E503-2775-4C75-B6B2-780807445E2F}" srcOrd="5" destOrd="0" presId="urn:microsoft.com/office/officeart/2005/8/layout/radial5"/>
    <dgm:cxn modelId="{BF5F3DF7-D8D9-43BC-B817-921B0F71B31A}" type="presParOf" srcId="{09C2E503-2775-4C75-B6B2-780807445E2F}" destId="{7E7D1939-AD2E-48FB-A35B-F1D59E46877A}" srcOrd="0" destOrd="0" presId="urn:microsoft.com/office/officeart/2005/8/layout/radial5"/>
    <dgm:cxn modelId="{9E0840B1-39A6-4E7B-A93F-01A6BCD2A0CC}" type="presParOf" srcId="{364F981F-A25B-47F6-801A-726101A72529}" destId="{0F5DE877-EDD9-4220-BE4C-39529B928F28}" srcOrd="6" destOrd="0" presId="urn:microsoft.com/office/officeart/2005/8/layout/radial5"/>
    <dgm:cxn modelId="{52E23259-55A3-455B-B3C7-F080BF671B33}" type="presParOf" srcId="{364F981F-A25B-47F6-801A-726101A72529}" destId="{9F091449-3ECE-475D-94B9-F19A3D50309F}" srcOrd="7" destOrd="0" presId="urn:microsoft.com/office/officeart/2005/8/layout/radial5"/>
    <dgm:cxn modelId="{FADBCE8A-4BD9-40A8-8572-9D2B5010419A}" type="presParOf" srcId="{9F091449-3ECE-475D-94B9-F19A3D50309F}" destId="{89FDE821-4AB5-42DA-9A61-923AAE4B33FF}" srcOrd="0" destOrd="0" presId="urn:microsoft.com/office/officeart/2005/8/layout/radial5"/>
    <dgm:cxn modelId="{E3758B46-3380-4D17-9C8E-364ACC1556E9}" type="presParOf" srcId="{364F981F-A25B-47F6-801A-726101A72529}" destId="{2E769B61-B1EA-40DF-BA87-2DDD2FDFEF9B}" srcOrd="8" destOrd="0" presId="urn:microsoft.com/office/officeart/2005/8/layout/radial5"/>
    <dgm:cxn modelId="{9B530605-DA70-47E3-98BA-BE9E6B783197}" type="presParOf" srcId="{364F981F-A25B-47F6-801A-726101A72529}" destId="{FDBD83EB-B076-48C7-8A40-F586D8FDF15F}" srcOrd="9" destOrd="0" presId="urn:microsoft.com/office/officeart/2005/8/layout/radial5"/>
    <dgm:cxn modelId="{DDE008D0-26D4-425F-BD62-0D2C9AB6B4EB}" type="presParOf" srcId="{FDBD83EB-B076-48C7-8A40-F586D8FDF15F}" destId="{18D3A155-340F-4AAE-AB65-945179BA1308}" srcOrd="0" destOrd="0" presId="urn:microsoft.com/office/officeart/2005/8/layout/radial5"/>
    <dgm:cxn modelId="{AC36098F-BCFB-447A-BA9D-0DEE07DF2054}" type="presParOf" srcId="{364F981F-A25B-47F6-801A-726101A72529}" destId="{C9D0B3C3-D4F3-4101-BF9C-47D0BACE1572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B73A8-7018-4F7E-86CE-20574669192C}">
      <dsp:nvSpPr>
        <dsp:cNvPr id="0" name=""/>
        <dsp:cNvSpPr/>
      </dsp:nvSpPr>
      <dsp:spPr>
        <a:xfrm>
          <a:off x="3010068" y="0"/>
          <a:ext cx="2255457" cy="22554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3340372" y="330304"/>
        <a:ext cx="1594849" cy="1594849"/>
      </dsp:txXfrm>
    </dsp:sp>
    <dsp:sp modelId="{8ABDCDB7-E413-4021-B80C-381D09AAD53A}">
      <dsp:nvSpPr>
        <dsp:cNvPr id="0" name=""/>
        <dsp:cNvSpPr/>
      </dsp:nvSpPr>
      <dsp:spPr>
        <a:xfrm rot="10323010">
          <a:off x="2210551" y="1126531"/>
          <a:ext cx="576232" cy="460198"/>
        </a:xfrm>
        <a:prstGeom prst="rightArrow">
          <a:avLst>
            <a:gd name="adj1" fmla="val 60000"/>
            <a:gd name="adj2" fmla="val 50000"/>
          </a:avLst>
        </a:prstGeom>
        <a:solidFill>
          <a:srgbClr val="F28181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 rot="10800000">
        <a:off x="2347947" y="1209024"/>
        <a:ext cx="438173" cy="276118"/>
      </dsp:txXfrm>
    </dsp:sp>
    <dsp:sp modelId="{5FDF4207-12D5-4C95-BDFB-CC6A02EFEC1A}">
      <dsp:nvSpPr>
        <dsp:cNvPr id="0" name=""/>
        <dsp:cNvSpPr/>
      </dsp:nvSpPr>
      <dsp:spPr>
        <a:xfrm>
          <a:off x="549622" y="830353"/>
          <a:ext cx="1401235" cy="1401235"/>
        </a:xfrm>
        <a:prstGeom prst="ellipse">
          <a:avLst/>
        </a:prstGeom>
        <a:solidFill>
          <a:srgbClr val="9BD6CE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Calibri" pitchFamily="34" charset="0"/>
            </a:rPr>
            <a:t>HOPE Scholarship</a:t>
          </a:r>
        </a:p>
      </dsp:txBody>
      <dsp:txXfrm>
        <a:off x="754828" y="1035559"/>
        <a:ext cx="990823" cy="990823"/>
      </dsp:txXfrm>
    </dsp:sp>
    <dsp:sp modelId="{31089D86-7FAC-48A5-B66B-C9567BF222FB}">
      <dsp:nvSpPr>
        <dsp:cNvPr id="0" name=""/>
        <dsp:cNvSpPr/>
      </dsp:nvSpPr>
      <dsp:spPr>
        <a:xfrm rot="7941643">
          <a:off x="2576009" y="2216558"/>
          <a:ext cx="718196" cy="460198"/>
        </a:xfrm>
        <a:prstGeom prst="rightArrow">
          <a:avLst>
            <a:gd name="adj1" fmla="val 60000"/>
            <a:gd name="adj2" fmla="val 50000"/>
          </a:avLst>
        </a:prstGeom>
        <a:solidFill>
          <a:srgbClr val="F28181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 rot="10800000">
        <a:off x="2691550" y="2257591"/>
        <a:ext cx="580137" cy="276118"/>
      </dsp:txXfrm>
    </dsp:sp>
    <dsp:sp modelId="{13407893-2E73-4111-BFE8-51124B46638C}">
      <dsp:nvSpPr>
        <dsp:cNvPr id="0" name=""/>
        <dsp:cNvSpPr/>
      </dsp:nvSpPr>
      <dsp:spPr>
        <a:xfrm>
          <a:off x="1292194" y="2779406"/>
          <a:ext cx="1401235" cy="1401235"/>
        </a:xfrm>
        <a:prstGeom prst="ellipse">
          <a:avLst/>
        </a:prstGeom>
        <a:solidFill>
          <a:srgbClr val="9BD6CE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Calibri" pitchFamily="34" charset="0"/>
            </a:rPr>
            <a:t>Zell Miller Scholarship</a:t>
          </a:r>
        </a:p>
      </dsp:txBody>
      <dsp:txXfrm>
        <a:off x="1497400" y="2984612"/>
        <a:ext cx="990823" cy="990823"/>
      </dsp:txXfrm>
    </dsp:sp>
    <dsp:sp modelId="{09C2E503-2775-4C75-B6B2-780807445E2F}">
      <dsp:nvSpPr>
        <dsp:cNvPr id="0" name=""/>
        <dsp:cNvSpPr/>
      </dsp:nvSpPr>
      <dsp:spPr>
        <a:xfrm rot="5318667">
          <a:off x="3900252" y="2434661"/>
          <a:ext cx="606046" cy="460198"/>
        </a:xfrm>
        <a:prstGeom prst="rightArrow">
          <a:avLst>
            <a:gd name="adj1" fmla="val 60000"/>
            <a:gd name="adj2" fmla="val 50000"/>
          </a:avLst>
        </a:prstGeom>
        <a:solidFill>
          <a:srgbClr val="F28181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3967648" y="2457691"/>
        <a:ext cx="467987" cy="276118"/>
      </dsp:txXfrm>
    </dsp:sp>
    <dsp:sp modelId="{0F5DE877-EDD9-4220-BE4C-39529B928F28}">
      <dsp:nvSpPr>
        <dsp:cNvPr id="0" name=""/>
        <dsp:cNvSpPr/>
      </dsp:nvSpPr>
      <dsp:spPr>
        <a:xfrm>
          <a:off x="3449108" y="3242436"/>
          <a:ext cx="1401235" cy="1401235"/>
        </a:xfrm>
        <a:prstGeom prst="ellipse">
          <a:avLst/>
        </a:prstGeom>
        <a:solidFill>
          <a:srgbClr val="9BD6CE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Calibri" pitchFamily="34" charset="0"/>
            </a:rPr>
            <a:t>HOPE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Calibri" pitchFamily="34" charset="0"/>
            </a:rPr>
            <a:t>Grant</a:t>
          </a:r>
        </a:p>
      </dsp:txBody>
      <dsp:txXfrm>
        <a:off x="3654314" y="3447642"/>
        <a:ext cx="990823" cy="990823"/>
      </dsp:txXfrm>
    </dsp:sp>
    <dsp:sp modelId="{9F091449-3ECE-475D-94B9-F19A3D50309F}">
      <dsp:nvSpPr>
        <dsp:cNvPr id="0" name=""/>
        <dsp:cNvSpPr/>
      </dsp:nvSpPr>
      <dsp:spPr>
        <a:xfrm rot="476795">
          <a:off x="5525003" y="1137703"/>
          <a:ext cx="665277" cy="460198"/>
        </a:xfrm>
        <a:prstGeom prst="rightArrow">
          <a:avLst>
            <a:gd name="adj1" fmla="val 60000"/>
            <a:gd name="adj2" fmla="val 50000"/>
          </a:avLst>
        </a:prstGeom>
        <a:solidFill>
          <a:srgbClr val="F28181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5525666" y="1220200"/>
        <a:ext cx="527218" cy="276118"/>
      </dsp:txXfrm>
    </dsp:sp>
    <dsp:sp modelId="{2E769B61-B1EA-40DF-BA87-2DDD2FDFEF9B}">
      <dsp:nvSpPr>
        <dsp:cNvPr id="0" name=""/>
        <dsp:cNvSpPr/>
      </dsp:nvSpPr>
      <dsp:spPr>
        <a:xfrm>
          <a:off x="6491384" y="873973"/>
          <a:ext cx="1353523" cy="1353523"/>
        </a:xfrm>
        <a:prstGeom prst="ellipse">
          <a:avLst/>
        </a:prstGeom>
        <a:solidFill>
          <a:srgbClr val="9BD6CE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Calibri" pitchFamily="34" charset="0"/>
            </a:rPr>
            <a:t>HOPE Career Grant</a:t>
          </a:r>
        </a:p>
      </dsp:txBody>
      <dsp:txXfrm>
        <a:off x="6689603" y="1072192"/>
        <a:ext cx="957085" cy="957085"/>
      </dsp:txXfrm>
    </dsp:sp>
    <dsp:sp modelId="{FDBD83EB-B076-48C7-8A40-F586D8FDF15F}">
      <dsp:nvSpPr>
        <dsp:cNvPr id="0" name=""/>
        <dsp:cNvSpPr/>
      </dsp:nvSpPr>
      <dsp:spPr>
        <a:xfrm rot="2808678">
          <a:off x="4973205" y="2055787"/>
          <a:ext cx="503488" cy="460198"/>
        </a:xfrm>
        <a:prstGeom prst="rightArrow">
          <a:avLst>
            <a:gd name="adj1" fmla="val 60000"/>
            <a:gd name="adj2" fmla="val 50000"/>
          </a:avLst>
        </a:prstGeom>
        <a:solidFill>
          <a:srgbClr val="F28181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4994990" y="2097497"/>
        <a:ext cx="365429" cy="276118"/>
      </dsp:txXfrm>
    </dsp:sp>
    <dsp:sp modelId="{C9D0B3C3-D4F3-4101-BF9C-47D0BACE1572}">
      <dsp:nvSpPr>
        <dsp:cNvPr id="0" name=""/>
        <dsp:cNvSpPr/>
      </dsp:nvSpPr>
      <dsp:spPr>
        <a:xfrm>
          <a:off x="5346202" y="2459259"/>
          <a:ext cx="1353523" cy="1353523"/>
        </a:xfrm>
        <a:prstGeom prst="ellipse">
          <a:avLst/>
        </a:prstGeom>
        <a:solidFill>
          <a:srgbClr val="9BD6CE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Calibri" pitchFamily="34" charset="0"/>
            </a:rPr>
            <a:t>Zell Miller Grant</a:t>
          </a:r>
        </a:p>
      </dsp:txBody>
      <dsp:txXfrm>
        <a:off x="5544421" y="2657478"/>
        <a:ext cx="957085" cy="957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F6C2CB-1022-7D3D-F643-59C713B7E6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A42C1-1BE1-8722-073F-5389B9013C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C4B5E-547D-4F48-8108-84D1A5CDE44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42B3A-908E-AA47-67AC-1F12D2F024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93DFD-66A0-B115-6C64-C5AF7A0BD3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66893-2B91-42FE-8BB5-3D29FE93B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23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4T19:58:55.88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4176 551 24575,'-10'1'0,"1"0"0,-1 0 0,0-1 0,1 0 0,-1-1 0,0 0 0,1 0 0,-12-4 0,-96-29 0,24 7 0,-115-20 0,125 37 0,-160 2 0,-88 32 0,207-9 0,1 6 0,1 6 0,1 5 0,1 5 0,3 5 0,1 5 0,2 5 0,-147 93 0,143-67 4,3 6-1,4 4 1,-198 205 0,202-172-49,6 4 1,5 4-1,-103 183 0,96-122-82,8 5 0,9 3 0,8 4-1,10 4 1,8 2 0,-39 261-1,78-319 128,7 0 0,9 273 0,14-304 0,5-1 0,5-1 0,5 0 0,43 121 0,-28-129 0,5-2 0,4-3 0,5-1 0,4-2 0,5-4 0,4-2 0,4-3 0,4-3 0,124 116 0,-119-135 0,3-3 0,2-4 0,4-4 0,120 61 0,-124-79 0,2-4 0,2-3 0,0-5 0,3-3 0,102 15 0,-100-28-82,149 2 1,-140-16-319,163-25 0,129-62-338,-185 23 324,-3-10 1,-3-9 0,299-171 0,-253 104 25,-8-10 1,269-234-1,-266 178-399,-9-10 0,368-463 0,-343 320 675,-63 21 36,-59 25-226,-114 251 289,-4-1-1,-2 0 1,-4-1-1,-4-1 1,-2 0-1,-4-91 1,-7 95 15,-3 1 1,-4 1 0,-2-1-1,-4 2 1,-2 0 0,-49-117-1,26 98 3,-4 1 0,-4 2 0,-96-125 0,43 84-54,-170-164-1,116 146-40,-6 6 0,-7 8-1,-4 7 1,-305-162-1,326 210-21,-177-61-1,162 81 85,-216-42 0,-215 6 214,34 43 748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9A067D9-116D-3843-ABDF-D6546C1962D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9D21CC-DD94-204E-93C8-E1AAF3084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10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7200"/>
              <a:t> SJDB SV SVAREFJQERBFQI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D21CC-DD94-204E-93C8-E1AAF3084C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9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D24B9-0C95-45F8-ABB6-9F05C4384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48200" cy="34861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3250"/>
            <a:ext cx="5608320" cy="4187825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  <a:buFont typeface="Arial" pitchFamily="34" charset="0"/>
              <a:buChar char="•"/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49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D24B9-0C95-45F8-ABB6-9F05C4384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48200" cy="34861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3250"/>
            <a:ext cx="5608320" cy="4187825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  <a:buFont typeface="Arial" pitchFamily="34" charset="0"/>
              <a:buChar char="•"/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102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Think of the HOPE Program as a family and the Georgia Lottery as the parent. The HOPE Program provides money to assist students with their educational costs. </a:t>
            </a:r>
          </a:p>
          <a:p>
            <a:pPr>
              <a:buFont typeface="Arial" pitchFamily="34" charset="0"/>
              <a:buNone/>
            </a:pPr>
            <a:endParaRPr lang="en-US" baseline="0" dirty="0"/>
          </a:p>
          <a:p>
            <a:pPr>
              <a:buFont typeface="Arial" pitchFamily="34" charset="0"/>
              <a:buNone/>
            </a:pPr>
            <a:r>
              <a:rPr lang="en-US" baseline="0" dirty="0"/>
              <a:t>click</a:t>
            </a:r>
          </a:p>
          <a:p>
            <a:pPr>
              <a:buFont typeface="Arial" pitchFamily="34" charset="0"/>
              <a:buNone/>
            </a:pPr>
            <a:endParaRPr lang="en-US" baseline="0" dirty="0"/>
          </a:p>
          <a:p>
            <a:pPr>
              <a:buFont typeface="Arial" pitchFamily="34" charset="0"/>
              <a:buNone/>
            </a:pP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D84D0-89DA-4486-A7C3-E151E06EF8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76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GHLKJFNAE,JRMBEAJRFBERAF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D21CC-DD94-204E-93C8-E1AAF3084C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1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D21CC-DD94-204E-93C8-E1AAF3084C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D21CC-DD94-204E-93C8-E1AAF3084C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9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D21CC-DD94-204E-93C8-E1AAF3084C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16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D21CC-DD94-204E-93C8-E1AAF3084C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25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D21CC-DD94-204E-93C8-E1AAF3084C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23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certain eligibility requirements in order to receive federal aid. These requirements are for the student not the parents.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E4B8A4-E3E4-4377-94B6-AE20352F5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707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federal government has financial aid programs that include grants and work-study awards that do not need to be repaid, as well as various loans that require repayment.  For more information, visit studentaid.gov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45704-A207-41CF-BC45-184A368CA3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50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2.svg"/><Relationship Id="rId5" Type="http://schemas.openxmlformats.org/officeDocument/2006/relationships/image" Target="../media/image6.sv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9.svg"/><Relationship Id="rId7" Type="http://schemas.openxmlformats.org/officeDocument/2006/relationships/image" Target="../media/image18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23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svg"/><Relationship Id="rId7" Type="http://schemas.openxmlformats.org/officeDocument/2006/relationships/image" Target="../media/image27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29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4A24E8-C109-4F3A-CEE5-84689AA13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949" b="27959"/>
          <a:stretch>
            <a:fillRect/>
          </a:stretch>
        </p:blipFill>
        <p:spPr>
          <a:xfrm>
            <a:off x="9830598" y="1496755"/>
            <a:ext cx="2361462" cy="5361246"/>
          </a:xfrm>
          <a:custGeom>
            <a:avLst/>
            <a:gdLst>
              <a:gd name="connsiteX0" fmla="*/ 0 w 2361462"/>
              <a:gd name="connsiteY0" fmla="*/ 0 h 5361246"/>
              <a:gd name="connsiteX1" fmla="*/ 2361462 w 2361462"/>
              <a:gd name="connsiteY1" fmla="*/ 0 h 5361246"/>
              <a:gd name="connsiteX2" fmla="*/ 2361462 w 2361462"/>
              <a:gd name="connsiteY2" fmla="*/ 5361246 h 5361246"/>
              <a:gd name="connsiteX3" fmla="*/ 0 w 2361462"/>
              <a:gd name="connsiteY3" fmla="*/ 5361246 h 536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1462" h="5361246">
                <a:moveTo>
                  <a:pt x="0" y="0"/>
                </a:moveTo>
                <a:lnTo>
                  <a:pt x="2361462" y="0"/>
                </a:lnTo>
                <a:lnTo>
                  <a:pt x="2361462" y="5361246"/>
                </a:lnTo>
                <a:lnTo>
                  <a:pt x="0" y="5361246"/>
                </a:ln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9497D1C-2169-2658-B8BB-0495216A4B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0421" b="19612"/>
          <a:stretch>
            <a:fillRect/>
          </a:stretch>
        </p:blipFill>
        <p:spPr>
          <a:xfrm>
            <a:off x="10352634" y="2036470"/>
            <a:ext cx="1839366" cy="4821530"/>
          </a:xfrm>
          <a:custGeom>
            <a:avLst/>
            <a:gdLst>
              <a:gd name="connsiteX0" fmla="*/ 0 w 1777810"/>
              <a:gd name="connsiteY0" fmla="*/ 0 h 4821530"/>
              <a:gd name="connsiteX1" fmla="*/ 1777810 w 1777810"/>
              <a:gd name="connsiteY1" fmla="*/ 0 h 4821530"/>
              <a:gd name="connsiteX2" fmla="*/ 1777810 w 1777810"/>
              <a:gd name="connsiteY2" fmla="*/ 4821530 h 4821530"/>
              <a:gd name="connsiteX3" fmla="*/ 0 w 1777810"/>
              <a:gd name="connsiteY3" fmla="*/ 4821530 h 482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810" h="4821530">
                <a:moveTo>
                  <a:pt x="0" y="0"/>
                </a:moveTo>
                <a:lnTo>
                  <a:pt x="1777810" y="0"/>
                </a:lnTo>
                <a:lnTo>
                  <a:pt x="1777810" y="4821530"/>
                </a:lnTo>
                <a:lnTo>
                  <a:pt x="0" y="4821530"/>
                </a:lnTo>
                <a:close/>
              </a:path>
            </a:pathLst>
          </a:cu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A85067D-406E-8FBD-CAD7-FC3FEDE410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427" r="11071"/>
          <a:stretch>
            <a:fillRect/>
          </a:stretch>
        </p:blipFill>
        <p:spPr>
          <a:xfrm>
            <a:off x="1" y="4917240"/>
            <a:ext cx="12192060" cy="522037"/>
          </a:xfrm>
          <a:custGeom>
            <a:avLst/>
            <a:gdLst>
              <a:gd name="connsiteX0" fmla="*/ 0 w 12192060"/>
              <a:gd name="connsiteY0" fmla="*/ 0 h 522037"/>
              <a:gd name="connsiteX1" fmla="*/ 12192060 w 12192060"/>
              <a:gd name="connsiteY1" fmla="*/ 0 h 522037"/>
              <a:gd name="connsiteX2" fmla="*/ 12192060 w 12192060"/>
              <a:gd name="connsiteY2" fmla="*/ 522037 h 522037"/>
              <a:gd name="connsiteX3" fmla="*/ 0 w 12192060"/>
              <a:gd name="connsiteY3" fmla="*/ 522037 h 5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60" h="522037">
                <a:moveTo>
                  <a:pt x="0" y="0"/>
                </a:moveTo>
                <a:lnTo>
                  <a:pt x="12192060" y="0"/>
                </a:lnTo>
                <a:lnTo>
                  <a:pt x="12192060" y="522037"/>
                </a:lnTo>
                <a:lnTo>
                  <a:pt x="0" y="522037"/>
                </a:lnTo>
                <a:close/>
              </a:path>
            </a:pathLst>
          </a:cu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CC84229-A616-7DBF-80DE-339B893E9C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010" t="41466"/>
          <a:stretch>
            <a:fillRect/>
          </a:stretch>
        </p:blipFill>
        <p:spPr>
          <a:xfrm>
            <a:off x="2" y="2"/>
            <a:ext cx="3767431" cy="1009819"/>
          </a:xfrm>
          <a:custGeom>
            <a:avLst/>
            <a:gdLst>
              <a:gd name="connsiteX0" fmla="*/ 0 w 3767431"/>
              <a:gd name="connsiteY0" fmla="*/ 0 h 1009819"/>
              <a:gd name="connsiteX1" fmla="*/ 3767431 w 3767431"/>
              <a:gd name="connsiteY1" fmla="*/ 0 h 1009819"/>
              <a:gd name="connsiteX2" fmla="*/ 3767431 w 3767431"/>
              <a:gd name="connsiteY2" fmla="*/ 1009819 h 1009819"/>
              <a:gd name="connsiteX3" fmla="*/ 0 w 3767431"/>
              <a:gd name="connsiteY3" fmla="*/ 1009819 h 100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7431" h="1009819">
                <a:moveTo>
                  <a:pt x="0" y="0"/>
                </a:moveTo>
                <a:lnTo>
                  <a:pt x="3767431" y="0"/>
                </a:lnTo>
                <a:lnTo>
                  <a:pt x="3767431" y="1009819"/>
                </a:lnTo>
                <a:lnTo>
                  <a:pt x="0" y="1009819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FF238C4-81CD-3A8B-6CD4-36EC3C74A8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427" r="11071"/>
          <a:stretch>
            <a:fillRect/>
          </a:stretch>
        </p:blipFill>
        <p:spPr>
          <a:xfrm>
            <a:off x="1" y="5590419"/>
            <a:ext cx="12192060" cy="522037"/>
          </a:xfrm>
          <a:custGeom>
            <a:avLst/>
            <a:gdLst>
              <a:gd name="connsiteX0" fmla="*/ 0 w 12192060"/>
              <a:gd name="connsiteY0" fmla="*/ 0 h 522037"/>
              <a:gd name="connsiteX1" fmla="*/ 12192060 w 12192060"/>
              <a:gd name="connsiteY1" fmla="*/ 0 h 522037"/>
              <a:gd name="connsiteX2" fmla="*/ 12192060 w 12192060"/>
              <a:gd name="connsiteY2" fmla="*/ 522037 h 522037"/>
              <a:gd name="connsiteX3" fmla="*/ 0 w 12192060"/>
              <a:gd name="connsiteY3" fmla="*/ 522037 h 5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60" h="522037">
                <a:moveTo>
                  <a:pt x="0" y="0"/>
                </a:moveTo>
                <a:lnTo>
                  <a:pt x="12192060" y="0"/>
                </a:lnTo>
                <a:lnTo>
                  <a:pt x="12192060" y="522037"/>
                </a:lnTo>
                <a:lnTo>
                  <a:pt x="0" y="522037"/>
                </a:lnTo>
                <a:close/>
              </a:path>
            </a:pathLst>
          </a:cu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3E3A363-145F-206F-266C-B9E2B0FAB7DD}"/>
              </a:ext>
            </a:extLst>
          </p:cNvPr>
          <p:cNvSpPr/>
          <p:nvPr userDrawn="1"/>
        </p:nvSpPr>
        <p:spPr>
          <a:xfrm>
            <a:off x="9250598" y="471605"/>
            <a:ext cx="2157097" cy="2157097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E02E05-595A-16CF-6266-62538DFC16D0}"/>
              </a:ext>
            </a:extLst>
          </p:cNvPr>
          <p:cNvSpPr/>
          <p:nvPr userDrawn="1"/>
        </p:nvSpPr>
        <p:spPr>
          <a:xfrm>
            <a:off x="7940285" y="4985135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85649E-04BD-5186-BD79-8AA93DD3249B}"/>
              </a:ext>
            </a:extLst>
          </p:cNvPr>
          <p:cNvSpPr/>
          <p:nvPr userDrawn="1"/>
        </p:nvSpPr>
        <p:spPr>
          <a:xfrm>
            <a:off x="7940285" y="5679283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53DCF60-4DBD-60A8-147B-E448AF1810D5}"/>
              </a:ext>
            </a:extLst>
          </p:cNvPr>
          <p:cNvSpPr/>
          <p:nvPr userDrawn="1"/>
        </p:nvSpPr>
        <p:spPr>
          <a:xfrm>
            <a:off x="2930516" y="246834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CAD9A-42EA-5081-7FB2-7E583DDE1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4912" y="2359152"/>
            <a:ext cx="6528816" cy="1883664"/>
          </a:xfrm>
        </p:spPr>
        <p:txBody>
          <a:bodyPr anchor="t">
            <a:noAutofit/>
          </a:bodyPr>
          <a:lstStyle>
            <a:lvl1pPr algn="l"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3C71F-CB44-ACA0-AF0E-CD2A4DA71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4912" y="1947672"/>
            <a:ext cx="5943600" cy="41148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FD1BB09-A7ED-BA2F-D5C0-000FA9FC246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3498771">
            <a:off x="1238845" y="2129773"/>
            <a:ext cx="1501346" cy="150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5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732" y="1825625"/>
            <a:ext cx="886053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6D563D3-0A67-7027-7E6A-4A1CC1EFC6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53299D-623D-C544-F0BB-1CFBDADB60B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DFB546-9FE5-4620-5D33-4097901B71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7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EF658BC-1431-0DE4-1239-3174304231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763BC-4E08-292A-DD60-96BE96D0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60985-1AA1-7560-41A6-84310DD64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E0AF6-58A8-48DB-1F46-476F080F6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C9D58-970F-C9CA-292B-CD8C17FC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2D850-95FE-4444-3630-18B4E285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93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68D4647-BE09-FD84-9BD2-6303C6683A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5064" y="2926080"/>
            <a:ext cx="1801368" cy="502920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1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AB9EB1AC-FF5A-36FF-E4EC-C3F6EDF04B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95928" y="2926080"/>
            <a:ext cx="1801368" cy="502920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None/>
              <a:defRPr sz="1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919FA078-A6CC-4C6E-BB4E-70AA4ECA801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45936" y="2926080"/>
            <a:ext cx="1801368" cy="502920"/>
          </a:xfrm>
          <a:solidFill>
            <a:schemeClr val="accent4"/>
          </a:solidFill>
        </p:spPr>
        <p:txBody>
          <a:bodyPr>
            <a:noAutofit/>
          </a:bodyPr>
          <a:lstStyle>
            <a:lvl1pPr marL="0" indent="0">
              <a:buNone/>
              <a:defRPr sz="1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B0730A45-AC46-DF6D-F56B-76A81490918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95944" y="2926080"/>
            <a:ext cx="1987296" cy="502920"/>
          </a:xfr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1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EF48E5-0EF0-3977-79C2-820662F06DA9}"/>
              </a:ext>
            </a:extLst>
          </p:cNvPr>
          <p:cNvSpPr/>
          <p:nvPr userDrawn="1"/>
        </p:nvSpPr>
        <p:spPr>
          <a:xfrm>
            <a:off x="2589592" y="723899"/>
            <a:ext cx="8870656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AAF462-6D82-EBE1-069E-7DBC32F1CC5D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11A54-748F-71FD-8701-AE68B04A5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4041648"/>
            <a:ext cx="1822704" cy="1414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F5B42-8E52-2B78-7C88-39A811D7A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054096" y="4041648"/>
            <a:ext cx="1822704" cy="1414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B569F4F-40C0-2BAE-2F80-0B6BF70B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F862698-31B6-3C3C-7B04-A5AB0665994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22376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MMM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12F0E6AE-7B40-CC7A-BAB7-B5963027CE1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163824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MMM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F19DE03C-9C3C-ED9E-7938-68DC5959196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596128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MMM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D15E2928-BFA0-AA75-6EC4-69EFDD61554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028432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MMM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1000C26-BF38-857C-8EB7-C84E4425628C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10460736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MMM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A3AFB34-A509-98A0-B6AB-3BC35F16DD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4688" y="4041648"/>
            <a:ext cx="1822704" cy="1414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4CAD471-FB12-ACCA-9D4A-E01322DC61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8704" y="4041648"/>
            <a:ext cx="1822704" cy="1414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7FF2DDC-689F-CE60-97C8-8575DBB2C0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69296" y="4041648"/>
            <a:ext cx="1563624" cy="1414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A2666B74-0A69-6162-5AD3-4561A8EE551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8FC7A6E-EB75-1109-AB97-8091F2C9FF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3882992B-56C1-1B1D-6308-47369A0DF03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651903" y="809244"/>
            <a:ext cx="941832" cy="621792"/>
          </a:xfrm>
        </p:spPr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24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F44A91D-CC57-69D8-3CC1-3538FCB6BB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7662" b="48541"/>
          <a:stretch>
            <a:fillRect/>
          </a:stretch>
        </p:blipFill>
        <p:spPr>
          <a:xfrm flipV="1">
            <a:off x="10376194" y="1"/>
            <a:ext cx="1815806" cy="3829511"/>
          </a:xfrm>
          <a:custGeom>
            <a:avLst/>
            <a:gdLst>
              <a:gd name="connsiteX0" fmla="*/ 0 w 1815806"/>
              <a:gd name="connsiteY0" fmla="*/ 3829511 h 3829511"/>
              <a:gd name="connsiteX1" fmla="*/ 1815806 w 1815806"/>
              <a:gd name="connsiteY1" fmla="*/ 3829511 h 3829511"/>
              <a:gd name="connsiteX2" fmla="*/ 1815806 w 1815806"/>
              <a:gd name="connsiteY2" fmla="*/ 0 h 3829511"/>
              <a:gd name="connsiteX3" fmla="*/ 0 w 1815806"/>
              <a:gd name="connsiteY3" fmla="*/ 0 h 38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5806" h="3829511">
                <a:moveTo>
                  <a:pt x="0" y="3829511"/>
                </a:moveTo>
                <a:lnTo>
                  <a:pt x="1815806" y="3829511"/>
                </a:lnTo>
                <a:lnTo>
                  <a:pt x="1815806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B0AC87-A4CD-F667-74B2-52047C1E6F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5638" b="45150"/>
          <a:stretch>
            <a:fillRect/>
          </a:stretch>
        </p:blipFill>
        <p:spPr>
          <a:xfrm flipV="1">
            <a:off x="10887888" y="1"/>
            <a:ext cx="1304112" cy="3289795"/>
          </a:xfrm>
          <a:custGeom>
            <a:avLst/>
            <a:gdLst>
              <a:gd name="connsiteX0" fmla="*/ 0 w 1304112"/>
              <a:gd name="connsiteY0" fmla="*/ 3289795 h 3289795"/>
              <a:gd name="connsiteX1" fmla="*/ 1304112 w 1304112"/>
              <a:gd name="connsiteY1" fmla="*/ 3289795 h 3289795"/>
              <a:gd name="connsiteX2" fmla="*/ 1304112 w 1304112"/>
              <a:gd name="connsiteY2" fmla="*/ 0 h 3289795"/>
              <a:gd name="connsiteX3" fmla="*/ 0 w 1304112"/>
              <a:gd name="connsiteY3" fmla="*/ 0 h 328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4112" h="3289795">
                <a:moveTo>
                  <a:pt x="0" y="3289795"/>
                </a:moveTo>
                <a:lnTo>
                  <a:pt x="1304112" y="3289795"/>
                </a:lnTo>
                <a:lnTo>
                  <a:pt x="1304112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EF48E5-0EF0-3977-79C2-820662F06DA9}"/>
              </a:ext>
            </a:extLst>
          </p:cNvPr>
          <p:cNvSpPr/>
          <p:nvPr userDrawn="1"/>
        </p:nvSpPr>
        <p:spPr>
          <a:xfrm>
            <a:off x="2589592" y="723899"/>
            <a:ext cx="8870656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AAF462-6D82-EBE1-069E-7DBC32F1CC5D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55">
            <a:extLst>
              <a:ext uri="{FF2B5EF4-FFF2-40B4-BE49-F238E27FC236}">
                <a16:creationId xmlns:a16="http://schemas.microsoft.com/office/drawing/2014/main" id="{5DF0CA69-CF45-9850-4F85-B4C3BF2141B4}"/>
              </a:ext>
            </a:extLst>
          </p:cNvPr>
          <p:cNvSpPr/>
          <p:nvPr userDrawn="1"/>
        </p:nvSpPr>
        <p:spPr>
          <a:xfrm>
            <a:off x="-7736" y="6082871"/>
            <a:ext cx="12199737" cy="493110"/>
          </a:xfrm>
          <a:custGeom>
            <a:avLst/>
            <a:gdLst>
              <a:gd name="connsiteX0" fmla="*/ 25897 w 12199737"/>
              <a:gd name="connsiteY0" fmla="*/ 0 h 493110"/>
              <a:gd name="connsiteX1" fmla="*/ 12199737 w 12199737"/>
              <a:gd name="connsiteY1" fmla="*/ 0 h 493110"/>
              <a:gd name="connsiteX2" fmla="*/ 12199737 w 12199737"/>
              <a:gd name="connsiteY2" fmla="*/ 493110 h 493110"/>
              <a:gd name="connsiteX3" fmla="*/ 25897 w 12199737"/>
              <a:gd name="connsiteY3" fmla="*/ 493109 h 493110"/>
              <a:gd name="connsiteX4" fmla="*/ 0 w 12199737"/>
              <a:gd name="connsiteY4" fmla="*/ 490499 h 493110"/>
              <a:gd name="connsiteX5" fmla="*/ 0 w 12199737"/>
              <a:gd name="connsiteY5" fmla="*/ 2611 h 49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37" h="493110">
                <a:moveTo>
                  <a:pt x="25897" y="0"/>
                </a:moveTo>
                <a:lnTo>
                  <a:pt x="12199737" y="0"/>
                </a:lnTo>
                <a:lnTo>
                  <a:pt x="12199737" y="493110"/>
                </a:lnTo>
                <a:lnTo>
                  <a:pt x="25897" y="493109"/>
                </a:lnTo>
                <a:lnTo>
                  <a:pt x="0" y="490499"/>
                </a:lnTo>
                <a:lnTo>
                  <a:pt x="0" y="26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E865D6-FFF0-8547-C225-4EA40D12981C}"/>
              </a:ext>
            </a:extLst>
          </p:cNvPr>
          <p:cNvSpPr/>
          <p:nvPr userDrawn="1"/>
        </p:nvSpPr>
        <p:spPr>
          <a:xfrm>
            <a:off x="10745496" y="2712720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43A4F4-14CD-C1BC-076B-D3EC524E9072}"/>
              </a:ext>
            </a:extLst>
          </p:cNvPr>
          <p:cNvSpPr/>
          <p:nvPr userDrawn="1"/>
        </p:nvSpPr>
        <p:spPr>
          <a:xfrm>
            <a:off x="11336726" y="2288311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9C9BF2-FA96-FBA2-CC60-3024E983F26F}"/>
              </a:ext>
            </a:extLst>
          </p:cNvPr>
          <p:cNvSpPr/>
          <p:nvPr userDrawn="1"/>
        </p:nvSpPr>
        <p:spPr>
          <a:xfrm>
            <a:off x="825032" y="6142636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11A54-748F-71FD-8701-AE68B04A5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2768" y="2148840"/>
            <a:ext cx="3566160" cy="64922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8F8E6-CFD8-798A-9C2F-F6AC42544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8448" y="2788920"/>
            <a:ext cx="4352544" cy="2002536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1400"/>
            </a:lvl1pPr>
            <a:lvl2pPr>
              <a:lnSpc>
                <a:spcPct val="150000"/>
              </a:lnSpc>
              <a:spcBef>
                <a:spcPts val="0"/>
              </a:spcBef>
              <a:defRPr sz="1200"/>
            </a:lvl2pPr>
            <a:lvl3pPr>
              <a:lnSpc>
                <a:spcPct val="150000"/>
              </a:lnSpc>
              <a:spcBef>
                <a:spcPts val="0"/>
              </a:spcBef>
              <a:defRPr sz="1100"/>
            </a:lvl3pPr>
            <a:lvl4pPr>
              <a:lnSpc>
                <a:spcPct val="150000"/>
              </a:lnSpc>
              <a:spcBef>
                <a:spcPts val="0"/>
              </a:spcBef>
              <a:defRPr sz="1050"/>
            </a:lvl4pPr>
            <a:lvl5pPr>
              <a:lnSpc>
                <a:spcPct val="150000"/>
              </a:lnSpc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F5B42-8E52-2B78-7C88-39A811D7A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35040" y="2148840"/>
            <a:ext cx="3566160" cy="64922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0AB633-C7A8-E90B-901E-7E3FCE2D5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0" y="2788920"/>
            <a:ext cx="4352544" cy="2002536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1400"/>
            </a:lvl1pPr>
            <a:lvl2pPr>
              <a:lnSpc>
                <a:spcPct val="150000"/>
              </a:lnSpc>
              <a:spcBef>
                <a:spcPts val="0"/>
              </a:spcBef>
              <a:defRPr sz="1200"/>
            </a:lvl2pPr>
            <a:lvl3pPr>
              <a:lnSpc>
                <a:spcPct val="150000"/>
              </a:lnSpc>
              <a:spcBef>
                <a:spcPts val="0"/>
              </a:spcBef>
              <a:defRPr sz="1100"/>
            </a:lvl3pPr>
            <a:lvl4pPr>
              <a:lnSpc>
                <a:spcPct val="150000"/>
              </a:lnSpc>
              <a:spcBef>
                <a:spcPts val="0"/>
              </a:spcBef>
              <a:defRPr sz="1050"/>
            </a:lvl4pPr>
            <a:lvl5pPr>
              <a:lnSpc>
                <a:spcPct val="150000"/>
              </a:lnSpc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B569F4F-40C0-2BAE-2F80-0B6BF70B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38E5EFA-258F-AF45-F3FE-029FC1067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D44511B0-E2E3-43E3-E867-BD59B58CA9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FE5CA81-EC6E-7E1A-302A-32C7DC50B8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2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BEF48E5-0EF0-3977-79C2-820662F06DA9}"/>
              </a:ext>
            </a:extLst>
          </p:cNvPr>
          <p:cNvSpPr/>
          <p:nvPr userDrawn="1"/>
        </p:nvSpPr>
        <p:spPr>
          <a:xfrm>
            <a:off x="2589592" y="723899"/>
            <a:ext cx="8870656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AAF462-6D82-EBE1-069E-7DBC32F1CC5D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11A54-748F-71FD-8701-AE68B04A5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2768" y="2148840"/>
            <a:ext cx="3218688" cy="36576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8F8E6-CFD8-798A-9C2F-F6AC42544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8448" y="2788920"/>
            <a:ext cx="3163824" cy="329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1400"/>
            </a:lvl1pPr>
            <a:lvl2pPr>
              <a:lnSpc>
                <a:spcPct val="150000"/>
              </a:lnSpc>
              <a:spcBef>
                <a:spcPts val="0"/>
              </a:spcBef>
              <a:defRPr sz="1200"/>
            </a:lvl2pPr>
            <a:lvl3pPr>
              <a:lnSpc>
                <a:spcPct val="150000"/>
              </a:lnSpc>
              <a:spcBef>
                <a:spcPts val="0"/>
              </a:spcBef>
              <a:defRPr sz="1100"/>
            </a:lvl3pPr>
            <a:lvl4pPr>
              <a:lnSpc>
                <a:spcPct val="150000"/>
              </a:lnSpc>
              <a:spcBef>
                <a:spcPts val="0"/>
              </a:spcBef>
              <a:defRPr sz="1050"/>
            </a:lvl4pPr>
            <a:lvl5pPr>
              <a:lnSpc>
                <a:spcPct val="150000"/>
              </a:lnSpc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F5B42-8E52-2B78-7C88-39A811D7A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49240" y="2148840"/>
            <a:ext cx="3218688" cy="36576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0AB633-C7A8-E90B-901E-7E3FCE2D5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74920" y="2788920"/>
            <a:ext cx="3163824" cy="329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1400"/>
            </a:lvl1pPr>
            <a:lvl2pPr>
              <a:lnSpc>
                <a:spcPct val="150000"/>
              </a:lnSpc>
              <a:spcBef>
                <a:spcPts val="0"/>
              </a:spcBef>
              <a:defRPr sz="1200"/>
            </a:lvl2pPr>
            <a:lvl3pPr>
              <a:lnSpc>
                <a:spcPct val="150000"/>
              </a:lnSpc>
              <a:spcBef>
                <a:spcPts val="0"/>
              </a:spcBef>
              <a:defRPr sz="1100"/>
            </a:lvl3pPr>
            <a:lvl4pPr>
              <a:lnSpc>
                <a:spcPct val="150000"/>
              </a:lnSpc>
              <a:spcBef>
                <a:spcPts val="0"/>
              </a:spcBef>
              <a:defRPr sz="1050"/>
            </a:lvl4pPr>
            <a:lvl5pPr>
              <a:lnSpc>
                <a:spcPct val="150000"/>
              </a:lnSpc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B569F4F-40C0-2BAE-2F80-0B6BF70B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38E5EFA-258F-AF45-F3FE-029FC1067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D44511B0-E2E3-43E3-E867-BD59B58CA9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FE5CA81-EC6E-7E1A-302A-32C7DC50B8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38DCAB8-FF04-8225-502A-9415422E4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65" t="86663"/>
          <a:stretch/>
        </p:blipFill>
        <p:spPr>
          <a:xfrm flipH="1" flipV="1">
            <a:off x="7732664" y="5943369"/>
            <a:ext cx="4459335" cy="914630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37B56B1-1773-120E-5DF7-ADC768615C86}"/>
              </a:ext>
            </a:extLst>
          </p:cNvPr>
          <p:cNvSpPr/>
          <p:nvPr userDrawn="1"/>
        </p:nvSpPr>
        <p:spPr>
          <a:xfrm>
            <a:off x="10012200" y="5977940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A05B6D8-31AC-001B-57B4-132C0A9BED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51392" y="2148840"/>
            <a:ext cx="3218688" cy="36576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6DC4DB0-B5C2-72F4-A891-0281DDB80FC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7928" y="2788920"/>
            <a:ext cx="3163824" cy="329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1400"/>
            </a:lvl1pPr>
            <a:lvl2pPr>
              <a:lnSpc>
                <a:spcPct val="150000"/>
              </a:lnSpc>
              <a:spcBef>
                <a:spcPts val="0"/>
              </a:spcBef>
              <a:defRPr sz="1200"/>
            </a:lvl2pPr>
            <a:lvl3pPr>
              <a:lnSpc>
                <a:spcPct val="150000"/>
              </a:lnSpc>
              <a:spcBef>
                <a:spcPts val="0"/>
              </a:spcBef>
              <a:defRPr sz="1100"/>
            </a:lvl3pPr>
            <a:lvl4pPr>
              <a:lnSpc>
                <a:spcPct val="150000"/>
              </a:lnSpc>
              <a:spcBef>
                <a:spcPts val="0"/>
              </a:spcBef>
              <a:defRPr sz="1050"/>
            </a:lvl4pPr>
            <a:lvl5pPr>
              <a:lnSpc>
                <a:spcPct val="150000"/>
              </a:lnSpc>
              <a:spcBef>
                <a:spcPts val="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535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raphic 22">
            <a:extLst>
              <a:ext uri="{FF2B5EF4-FFF2-40B4-BE49-F238E27FC236}">
                <a16:creationId xmlns:a16="http://schemas.microsoft.com/office/drawing/2014/main" id="{8508C9A2-89A3-8585-F561-54AF27E76C2E}"/>
              </a:ext>
            </a:extLst>
          </p:cNvPr>
          <p:cNvSpPr/>
          <p:nvPr/>
        </p:nvSpPr>
        <p:spPr>
          <a:xfrm>
            <a:off x="8963354" y="3545840"/>
            <a:ext cx="2556181" cy="2641600"/>
          </a:xfrm>
          <a:custGeom>
            <a:avLst/>
            <a:gdLst>
              <a:gd name="connsiteX0" fmla="*/ 11417928 w 11417635"/>
              <a:gd name="connsiteY0" fmla="*/ 16489276 h 17685280"/>
              <a:gd name="connsiteX1" fmla="*/ 10219543 w 11417635"/>
              <a:gd name="connsiteY1" fmla="*/ 17687536 h 17685280"/>
              <a:gd name="connsiteX2" fmla="*/ 1198684 w 11417635"/>
              <a:gd name="connsiteY2" fmla="*/ 17687536 h 17685280"/>
              <a:gd name="connsiteX3" fmla="*/ 293 w 11417635"/>
              <a:gd name="connsiteY3" fmla="*/ 16489276 h 17685280"/>
              <a:gd name="connsiteX4" fmla="*/ 293 w 11417635"/>
              <a:gd name="connsiteY4" fmla="*/ 1200514 h 17685280"/>
              <a:gd name="connsiteX5" fmla="*/ 1198684 w 11417635"/>
              <a:gd name="connsiteY5" fmla="*/ 2255 h 17685280"/>
              <a:gd name="connsiteX6" fmla="*/ 10219543 w 11417635"/>
              <a:gd name="connsiteY6" fmla="*/ 2255 h 17685280"/>
              <a:gd name="connsiteX7" fmla="*/ 11417928 w 11417635"/>
              <a:gd name="connsiteY7" fmla="*/ 1200514 h 17685280"/>
              <a:gd name="connsiteX0" fmla="*/ 11417635 w 11417635"/>
              <a:gd name="connsiteY0" fmla="*/ 16501248 h 17699508"/>
              <a:gd name="connsiteX1" fmla="*/ 10219250 w 11417635"/>
              <a:gd name="connsiteY1" fmla="*/ 17699508 h 17699508"/>
              <a:gd name="connsiteX2" fmla="*/ 1198391 w 11417635"/>
              <a:gd name="connsiteY2" fmla="*/ 17699508 h 17699508"/>
              <a:gd name="connsiteX3" fmla="*/ 0 w 11417635"/>
              <a:gd name="connsiteY3" fmla="*/ 16501248 h 17699508"/>
              <a:gd name="connsiteX4" fmla="*/ 0 w 11417635"/>
              <a:gd name="connsiteY4" fmla="*/ 1212486 h 17699508"/>
              <a:gd name="connsiteX5" fmla="*/ 1198391 w 11417635"/>
              <a:gd name="connsiteY5" fmla="*/ 14227 h 17699508"/>
              <a:gd name="connsiteX6" fmla="*/ 3548686 w 11417635"/>
              <a:gd name="connsiteY6" fmla="*/ 0 h 17699508"/>
              <a:gd name="connsiteX7" fmla="*/ 10219250 w 11417635"/>
              <a:gd name="connsiteY7" fmla="*/ 14227 h 17699508"/>
              <a:gd name="connsiteX8" fmla="*/ 11417635 w 11417635"/>
              <a:gd name="connsiteY8" fmla="*/ 1212486 h 17699508"/>
              <a:gd name="connsiteX9" fmla="*/ 11417635 w 11417635"/>
              <a:gd name="connsiteY9" fmla="*/ 16501248 h 17699508"/>
              <a:gd name="connsiteX0" fmla="*/ 11417635 w 11509075"/>
              <a:gd name="connsiteY0" fmla="*/ 1212486 h 17699508"/>
              <a:gd name="connsiteX1" fmla="*/ 11417635 w 11509075"/>
              <a:gd name="connsiteY1" fmla="*/ 16501248 h 17699508"/>
              <a:gd name="connsiteX2" fmla="*/ 10219250 w 11509075"/>
              <a:gd name="connsiteY2" fmla="*/ 17699508 h 17699508"/>
              <a:gd name="connsiteX3" fmla="*/ 1198391 w 11509075"/>
              <a:gd name="connsiteY3" fmla="*/ 17699508 h 17699508"/>
              <a:gd name="connsiteX4" fmla="*/ 0 w 11509075"/>
              <a:gd name="connsiteY4" fmla="*/ 16501248 h 17699508"/>
              <a:gd name="connsiteX5" fmla="*/ 0 w 11509075"/>
              <a:gd name="connsiteY5" fmla="*/ 1212486 h 17699508"/>
              <a:gd name="connsiteX6" fmla="*/ 1198391 w 11509075"/>
              <a:gd name="connsiteY6" fmla="*/ 14227 h 17699508"/>
              <a:gd name="connsiteX7" fmla="*/ 3548686 w 11509075"/>
              <a:gd name="connsiteY7" fmla="*/ 0 h 17699508"/>
              <a:gd name="connsiteX8" fmla="*/ 10219250 w 11509075"/>
              <a:gd name="connsiteY8" fmla="*/ 14227 h 17699508"/>
              <a:gd name="connsiteX9" fmla="*/ 11509075 w 11509075"/>
              <a:gd name="connsiteY9" fmla="*/ 1303926 h 17699508"/>
              <a:gd name="connsiteX0" fmla="*/ 11417635 w 11417635"/>
              <a:gd name="connsiteY0" fmla="*/ 1212486 h 17699508"/>
              <a:gd name="connsiteX1" fmla="*/ 11417635 w 11417635"/>
              <a:gd name="connsiteY1" fmla="*/ 16501248 h 17699508"/>
              <a:gd name="connsiteX2" fmla="*/ 10219250 w 11417635"/>
              <a:gd name="connsiteY2" fmla="*/ 17699508 h 17699508"/>
              <a:gd name="connsiteX3" fmla="*/ 1198391 w 11417635"/>
              <a:gd name="connsiteY3" fmla="*/ 17699508 h 17699508"/>
              <a:gd name="connsiteX4" fmla="*/ 0 w 11417635"/>
              <a:gd name="connsiteY4" fmla="*/ 16501248 h 17699508"/>
              <a:gd name="connsiteX5" fmla="*/ 0 w 11417635"/>
              <a:gd name="connsiteY5" fmla="*/ 1212486 h 17699508"/>
              <a:gd name="connsiteX6" fmla="*/ 1198391 w 11417635"/>
              <a:gd name="connsiteY6" fmla="*/ 14227 h 17699508"/>
              <a:gd name="connsiteX7" fmla="*/ 3548686 w 11417635"/>
              <a:gd name="connsiteY7" fmla="*/ 0 h 17699508"/>
              <a:gd name="connsiteX8" fmla="*/ 10219250 w 11417635"/>
              <a:gd name="connsiteY8" fmla="*/ 14227 h 17699508"/>
              <a:gd name="connsiteX0" fmla="*/ 11417635 w 11417635"/>
              <a:gd name="connsiteY0" fmla="*/ 1212486 h 17699508"/>
              <a:gd name="connsiteX1" fmla="*/ 11417635 w 11417635"/>
              <a:gd name="connsiteY1" fmla="*/ 16501248 h 17699508"/>
              <a:gd name="connsiteX2" fmla="*/ 10219250 w 11417635"/>
              <a:gd name="connsiteY2" fmla="*/ 17699508 h 17699508"/>
              <a:gd name="connsiteX3" fmla="*/ 1198391 w 11417635"/>
              <a:gd name="connsiteY3" fmla="*/ 17699508 h 17699508"/>
              <a:gd name="connsiteX4" fmla="*/ 0 w 11417635"/>
              <a:gd name="connsiteY4" fmla="*/ 16501248 h 17699508"/>
              <a:gd name="connsiteX5" fmla="*/ 0 w 11417635"/>
              <a:gd name="connsiteY5" fmla="*/ 1212486 h 17699508"/>
              <a:gd name="connsiteX6" fmla="*/ 1198391 w 11417635"/>
              <a:gd name="connsiteY6" fmla="*/ 14227 h 17699508"/>
              <a:gd name="connsiteX7" fmla="*/ 3548686 w 11417635"/>
              <a:gd name="connsiteY7" fmla="*/ 0 h 17699508"/>
              <a:gd name="connsiteX0" fmla="*/ 11417635 w 11417635"/>
              <a:gd name="connsiteY0" fmla="*/ 16501248 h 17699508"/>
              <a:gd name="connsiteX1" fmla="*/ 10219250 w 11417635"/>
              <a:gd name="connsiteY1" fmla="*/ 17699508 h 17699508"/>
              <a:gd name="connsiteX2" fmla="*/ 1198391 w 11417635"/>
              <a:gd name="connsiteY2" fmla="*/ 17699508 h 17699508"/>
              <a:gd name="connsiteX3" fmla="*/ 0 w 11417635"/>
              <a:gd name="connsiteY3" fmla="*/ 16501248 h 17699508"/>
              <a:gd name="connsiteX4" fmla="*/ 0 w 11417635"/>
              <a:gd name="connsiteY4" fmla="*/ 1212486 h 17699508"/>
              <a:gd name="connsiteX5" fmla="*/ 1198391 w 11417635"/>
              <a:gd name="connsiteY5" fmla="*/ 14227 h 17699508"/>
              <a:gd name="connsiteX6" fmla="*/ 3548686 w 11417635"/>
              <a:gd name="connsiteY6" fmla="*/ 0 h 17699508"/>
              <a:gd name="connsiteX0" fmla="*/ 11419870 w 11419870"/>
              <a:gd name="connsiteY0" fmla="*/ 16501248 h 17699508"/>
              <a:gd name="connsiteX1" fmla="*/ 10221485 w 11419870"/>
              <a:gd name="connsiteY1" fmla="*/ 17699508 h 17699508"/>
              <a:gd name="connsiteX2" fmla="*/ 1200626 w 11419870"/>
              <a:gd name="connsiteY2" fmla="*/ 17699508 h 17699508"/>
              <a:gd name="connsiteX3" fmla="*/ 2235 w 11419870"/>
              <a:gd name="connsiteY3" fmla="*/ 16501248 h 17699508"/>
              <a:gd name="connsiteX4" fmla="*/ 0 w 11419870"/>
              <a:gd name="connsiteY4" fmla="*/ 3002280 h 17699508"/>
              <a:gd name="connsiteX5" fmla="*/ 2235 w 11419870"/>
              <a:gd name="connsiteY5" fmla="*/ 1212486 h 17699508"/>
              <a:gd name="connsiteX6" fmla="*/ 1200626 w 11419870"/>
              <a:gd name="connsiteY6" fmla="*/ 14227 h 17699508"/>
              <a:gd name="connsiteX7" fmla="*/ 3550921 w 11419870"/>
              <a:gd name="connsiteY7" fmla="*/ 0 h 17699508"/>
              <a:gd name="connsiteX0" fmla="*/ 11419870 w 11419870"/>
              <a:gd name="connsiteY0" fmla="*/ 16501248 h 17699508"/>
              <a:gd name="connsiteX1" fmla="*/ 10221485 w 11419870"/>
              <a:gd name="connsiteY1" fmla="*/ 17699508 h 17699508"/>
              <a:gd name="connsiteX2" fmla="*/ 1200626 w 11419870"/>
              <a:gd name="connsiteY2" fmla="*/ 17699508 h 17699508"/>
              <a:gd name="connsiteX3" fmla="*/ 2235 w 11419870"/>
              <a:gd name="connsiteY3" fmla="*/ 16501248 h 17699508"/>
              <a:gd name="connsiteX4" fmla="*/ 0 w 11419870"/>
              <a:gd name="connsiteY4" fmla="*/ 3947160 h 17699508"/>
              <a:gd name="connsiteX5" fmla="*/ 0 w 11419870"/>
              <a:gd name="connsiteY5" fmla="*/ 3002280 h 17699508"/>
              <a:gd name="connsiteX6" fmla="*/ 2235 w 11419870"/>
              <a:gd name="connsiteY6" fmla="*/ 1212486 h 17699508"/>
              <a:gd name="connsiteX7" fmla="*/ 1200626 w 11419870"/>
              <a:gd name="connsiteY7" fmla="*/ 14227 h 17699508"/>
              <a:gd name="connsiteX8" fmla="*/ 3550921 w 11419870"/>
              <a:gd name="connsiteY8" fmla="*/ 0 h 17699508"/>
              <a:gd name="connsiteX0" fmla="*/ 10221485 w 10221485"/>
              <a:gd name="connsiteY0" fmla="*/ 17699508 h 17699508"/>
              <a:gd name="connsiteX1" fmla="*/ 1200626 w 10221485"/>
              <a:gd name="connsiteY1" fmla="*/ 17699508 h 17699508"/>
              <a:gd name="connsiteX2" fmla="*/ 2235 w 10221485"/>
              <a:gd name="connsiteY2" fmla="*/ 16501248 h 17699508"/>
              <a:gd name="connsiteX3" fmla="*/ 0 w 10221485"/>
              <a:gd name="connsiteY3" fmla="*/ 3947160 h 17699508"/>
              <a:gd name="connsiteX4" fmla="*/ 0 w 10221485"/>
              <a:gd name="connsiteY4" fmla="*/ 3002280 h 17699508"/>
              <a:gd name="connsiteX5" fmla="*/ 2235 w 10221485"/>
              <a:gd name="connsiteY5" fmla="*/ 1212486 h 17699508"/>
              <a:gd name="connsiteX6" fmla="*/ 1200626 w 10221485"/>
              <a:gd name="connsiteY6" fmla="*/ 14227 h 17699508"/>
              <a:gd name="connsiteX7" fmla="*/ 3550921 w 10221485"/>
              <a:gd name="connsiteY7" fmla="*/ 0 h 17699508"/>
              <a:gd name="connsiteX0" fmla="*/ 1200626 w 3550921"/>
              <a:gd name="connsiteY0" fmla="*/ 17699508 h 17699508"/>
              <a:gd name="connsiteX1" fmla="*/ 2235 w 3550921"/>
              <a:gd name="connsiteY1" fmla="*/ 16501248 h 17699508"/>
              <a:gd name="connsiteX2" fmla="*/ 0 w 3550921"/>
              <a:gd name="connsiteY2" fmla="*/ 3947160 h 17699508"/>
              <a:gd name="connsiteX3" fmla="*/ 0 w 3550921"/>
              <a:gd name="connsiteY3" fmla="*/ 3002280 h 17699508"/>
              <a:gd name="connsiteX4" fmla="*/ 2235 w 3550921"/>
              <a:gd name="connsiteY4" fmla="*/ 1212486 h 17699508"/>
              <a:gd name="connsiteX5" fmla="*/ 1200626 w 3550921"/>
              <a:gd name="connsiteY5" fmla="*/ 14227 h 17699508"/>
              <a:gd name="connsiteX6" fmla="*/ 3550921 w 3550921"/>
              <a:gd name="connsiteY6" fmla="*/ 0 h 17699508"/>
              <a:gd name="connsiteX0" fmla="*/ 2235 w 3550921"/>
              <a:gd name="connsiteY0" fmla="*/ 16501248 h 16501248"/>
              <a:gd name="connsiteX1" fmla="*/ 0 w 3550921"/>
              <a:gd name="connsiteY1" fmla="*/ 3947160 h 16501248"/>
              <a:gd name="connsiteX2" fmla="*/ 0 w 3550921"/>
              <a:gd name="connsiteY2" fmla="*/ 3002280 h 16501248"/>
              <a:gd name="connsiteX3" fmla="*/ 2235 w 3550921"/>
              <a:gd name="connsiteY3" fmla="*/ 1212486 h 16501248"/>
              <a:gd name="connsiteX4" fmla="*/ 1200626 w 3550921"/>
              <a:gd name="connsiteY4" fmla="*/ 14227 h 16501248"/>
              <a:gd name="connsiteX5" fmla="*/ 3550921 w 3550921"/>
              <a:gd name="connsiteY5" fmla="*/ 0 h 16501248"/>
              <a:gd name="connsiteX0" fmla="*/ 0 w 3550921"/>
              <a:gd name="connsiteY0" fmla="*/ 3947160 h 3947160"/>
              <a:gd name="connsiteX1" fmla="*/ 0 w 3550921"/>
              <a:gd name="connsiteY1" fmla="*/ 3002280 h 3947160"/>
              <a:gd name="connsiteX2" fmla="*/ 2235 w 3550921"/>
              <a:gd name="connsiteY2" fmla="*/ 1212486 h 3947160"/>
              <a:gd name="connsiteX3" fmla="*/ 1200626 w 3550921"/>
              <a:gd name="connsiteY3" fmla="*/ 14227 h 3947160"/>
              <a:gd name="connsiteX4" fmla="*/ 3550921 w 3550921"/>
              <a:gd name="connsiteY4" fmla="*/ 0 h 3947160"/>
              <a:gd name="connsiteX0" fmla="*/ 0 w 3550921"/>
              <a:gd name="connsiteY0" fmla="*/ 3002280 h 3002280"/>
              <a:gd name="connsiteX1" fmla="*/ 2235 w 3550921"/>
              <a:gd name="connsiteY1" fmla="*/ 1212486 h 3002280"/>
              <a:gd name="connsiteX2" fmla="*/ 1200626 w 3550921"/>
              <a:gd name="connsiteY2" fmla="*/ 14227 h 3002280"/>
              <a:gd name="connsiteX3" fmla="*/ 3550921 w 3550921"/>
              <a:gd name="connsiteY3" fmla="*/ 0 h 3002280"/>
              <a:gd name="connsiteX0" fmla="*/ 2845 w 3548686"/>
              <a:gd name="connsiteY0" fmla="*/ 2799080 h 2799080"/>
              <a:gd name="connsiteX1" fmla="*/ 0 w 3548686"/>
              <a:gd name="connsiteY1" fmla="*/ 1212486 h 2799080"/>
              <a:gd name="connsiteX2" fmla="*/ 1198391 w 3548686"/>
              <a:gd name="connsiteY2" fmla="*/ 14227 h 2799080"/>
              <a:gd name="connsiteX3" fmla="*/ 3548686 w 3548686"/>
              <a:gd name="connsiteY3" fmla="*/ 0 h 2799080"/>
              <a:gd name="connsiteX0" fmla="*/ 2845 w 3548686"/>
              <a:gd name="connsiteY0" fmla="*/ 2707640 h 2707640"/>
              <a:gd name="connsiteX1" fmla="*/ 0 w 3548686"/>
              <a:gd name="connsiteY1" fmla="*/ 1212486 h 2707640"/>
              <a:gd name="connsiteX2" fmla="*/ 1198391 w 3548686"/>
              <a:gd name="connsiteY2" fmla="*/ 14227 h 2707640"/>
              <a:gd name="connsiteX3" fmla="*/ 3548686 w 3548686"/>
              <a:gd name="connsiteY3" fmla="*/ 0 h 2707640"/>
              <a:gd name="connsiteX0" fmla="*/ 2845 w 3548686"/>
              <a:gd name="connsiteY0" fmla="*/ 2667000 h 2667000"/>
              <a:gd name="connsiteX1" fmla="*/ 0 w 3548686"/>
              <a:gd name="connsiteY1" fmla="*/ 1212486 h 2667000"/>
              <a:gd name="connsiteX2" fmla="*/ 1198391 w 3548686"/>
              <a:gd name="connsiteY2" fmla="*/ 14227 h 2667000"/>
              <a:gd name="connsiteX3" fmla="*/ 3548686 w 3548686"/>
              <a:gd name="connsiteY3" fmla="*/ 0 h 2667000"/>
              <a:gd name="connsiteX0" fmla="*/ 2845 w 3548686"/>
              <a:gd name="connsiteY0" fmla="*/ 2651760 h 2651760"/>
              <a:gd name="connsiteX1" fmla="*/ 0 w 3548686"/>
              <a:gd name="connsiteY1" fmla="*/ 1212486 h 2651760"/>
              <a:gd name="connsiteX2" fmla="*/ 1198391 w 3548686"/>
              <a:gd name="connsiteY2" fmla="*/ 14227 h 2651760"/>
              <a:gd name="connsiteX3" fmla="*/ 3548686 w 3548686"/>
              <a:gd name="connsiteY3" fmla="*/ 0 h 2651760"/>
              <a:gd name="connsiteX0" fmla="*/ 2845 w 3020366"/>
              <a:gd name="connsiteY0" fmla="*/ 2651760 h 2651760"/>
              <a:gd name="connsiteX1" fmla="*/ 0 w 3020366"/>
              <a:gd name="connsiteY1" fmla="*/ 1212486 h 2651760"/>
              <a:gd name="connsiteX2" fmla="*/ 1198391 w 3020366"/>
              <a:gd name="connsiteY2" fmla="*/ 14227 h 2651760"/>
              <a:gd name="connsiteX3" fmla="*/ 3020366 w 3020366"/>
              <a:gd name="connsiteY3" fmla="*/ 0 h 2651760"/>
              <a:gd name="connsiteX0" fmla="*/ 2845 w 2883206"/>
              <a:gd name="connsiteY0" fmla="*/ 2651760 h 2651760"/>
              <a:gd name="connsiteX1" fmla="*/ 0 w 2883206"/>
              <a:gd name="connsiteY1" fmla="*/ 1212486 h 2651760"/>
              <a:gd name="connsiteX2" fmla="*/ 1198391 w 2883206"/>
              <a:gd name="connsiteY2" fmla="*/ 14227 h 2651760"/>
              <a:gd name="connsiteX3" fmla="*/ 2883206 w 2883206"/>
              <a:gd name="connsiteY3" fmla="*/ 0 h 2651760"/>
              <a:gd name="connsiteX0" fmla="*/ 2845 w 2796846"/>
              <a:gd name="connsiteY0" fmla="*/ 2651760 h 2651760"/>
              <a:gd name="connsiteX1" fmla="*/ 0 w 2796846"/>
              <a:gd name="connsiteY1" fmla="*/ 1212486 h 2651760"/>
              <a:gd name="connsiteX2" fmla="*/ 1198391 w 2796846"/>
              <a:gd name="connsiteY2" fmla="*/ 14227 h 2651760"/>
              <a:gd name="connsiteX3" fmla="*/ 2796846 w 2796846"/>
              <a:gd name="connsiteY3" fmla="*/ 0 h 2651760"/>
              <a:gd name="connsiteX0" fmla="*/ 2845 w 2735886"/>
              <a:gd name="connsiteY0" fmla="*/ 2656840 h 2656840"/>
              <a:gd name="connsiteX1" fmla="*/ 0 w 2735886"/>
              <a:gd name="connsiteY1" fmla="*/ 1217566 h 2656840"/>
              <a:gd name="connsiteX2" fmla="*/ 1198391 w 2735886"/>
              <a:gd name="connsiteY2" fmla="*/ 19307 h 2656840"/>
              <a:gd name="connsiteX3" fmla="*/ 2735886 w 2735886"/>
              <a:gd name="connsiteY3" fmla="*/ 0 h 2656840"/>
              <a:gd name="connsiteX0" fmla="*/ 2845 w 2674926"/>
              <a:gd name="connsiteY0" fmla="*/ 2651760 h 2651760"/>
              <a:gd name="connsiteX1" fmla="*/ 0 w 2674926"/>
              <a:gd name="connsiteY1" fmla="*/ 1212486 h 2651760"/>
              <a:gd name="connsiteX2" fmla="*/ 1198391 w 2674926"/>
              <a:gd name="connsiteY2" fmla="*/ 14227 h 2651760"/>
              <a:gd name="connsiteX3" fmla="*/ 2674926 w 2674926"/>
              <a:gd name="connsiteY3" fmla="*/ 0 h 2651760"/>
              <a:gd name="connsiteX0" fmla="*/ 2845 w 2674926"/>
              <a:gd name="connsiteY0" fmla="*/ 2651760 h 2651760"/>
              <a:gd name="connsiteX1" fmla="*/ 0 w 2674926"/>
              <a:gd name="connsiteY1" fmla="*/ 1212486 h 2651760"/>
              <a:gd name="connsiteX2" fmla="*/ 1198391 w 2674926"/>
              <a:gd name="connsiteY2" fmla="*/ 14227 h 2651760"/>
              <a:gd name="connsiteX3" fmla="*/ 2674926 w 2674926"/>
              <a:gd name="connsiteY3" fmla="*/ 0 h 2651760"/>
              <a:gd name="connsiteX0" fmla="*/ 2845 w 2644446"/>
              <a:gd name="connsiteY0" fmla="*/ 2651760 h 2651760"/>
              <a:gd name="connsiteX1" fmla="*/ 0 w 2644446"/>
              <a:gd name="connsiteY1" fmla="*/ 1212486 h 2651760"/>
              <a:gd name="connsiteX2" fmla="*/ 1198391 w 2644446"/>
              <a:gd name="connsiteY2" fmla="*/ 14227 h 2651760"/>
              <a:gd name="connsiteX3" fmla="*/ 2644446 w 2644446"/>
              <a:gd name="connsiteY3" fmla="*/ 0 h 2651760"/>
              <a:gd name="connsiteX0" fmla="*/ 2845 w 2608886"/>
              <a:gd name="connsiteY0" fmla="*/ 2651760 h 2651760"/>
              <a:gd name="connsiteX1" fmla="*/ 0 w 2608886"/>
              <a:gd name="connsiteY1" fmla="*/ 1212486 h 2651760"/>
              <a:gd name="connsiteX2" fmla="*/ 1198391 w 2608886"/>
              <a:gd name="connsiteY2" fmla="*/ 14227 h 2651760"/>
              <a:gd name="connsiteX3" fmla="*/ 2608886 w 2608886"/>
              <a:gd name="connsiteY3" fmla="*/ 0 h 2651760"/>
              <a:gd name="connsiteX0" fmla="*/ 2845 w 2598726"/>
              <a:gd name="connsiteY0" fmla="*/ 2646680 h 2646680"/>
              <a:gd name="connsiteX1" fmla="*/ 0 w 2598726"/>
              <a:gd name="connsiteY1" fmla="*/ 1207406 h 2646680"/>
              <a:gd name="connsiteX2" fmla="*/ 1198391 w 2598726"/>
              <a:gd name="connsiteY2" fmla="*/ 9147 h 2646680"/>
              <a:gd name="connsiteX3" fmla="*/ 2598726 w 2598726"/>
              <a:gd name="connsiteY3" fmla="*/ 0 h 2646680"/>
              <a:gd name="connsiteX0" fmla="*/ 2845 w 2558086"/>
              <a:gd name="connsiteY0" fmla="*/ 2641600 h 2641600"/>
              <a:gd name="connsiteX1" fmla="*/ 0 w 2558086"/>
              <a:gd name="connsiteY1" fmla="*/ 1202326 h 2641600"/>
              <a:gd name="connsiteX2" fmla="*/ 1198391 w 2558086"/>
              <a:gd name="connsiteY2" fmla="*/ 4067 h 2641600"/>
              <a:gd name="connsiteX3" fmla="*/ 2558086 w 2558086"/>
              <a:gd name="connsiteY3" fmla="*/ 0 h 2641600"/>
              <a:gd name="connsiteX0" fmla="*/ 2845 w 2556181"/>
              <a:gd name="connsiteY0" fmla="*/ 2641600 h 2641600"/>
              <a:gd name="connsiteX1" fmla="*/ 0 w 2556181"/>
              <a:gd name="connsiteY1" fmla="*/ 1202326 h 2641600"/>
              <a:gd name="connsiteX2" fmla="*/ 1198391 w 2556181"/>
              <a:gd name="connsiteY2" fmla="*/ 4067 h 2641600"/>
              <a:gd name="connsiteX3" fmla="*/ 2556181 w 2556181"/>
              <a:gd name="connsiteY3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181" h="2641600">
                <a:moveTo>
                  <a:pt x="2845" y="2641600"/>
                </a:moveTo>
                <a:cubicBezTo>
                  <a:pt x="1897" y="2112735"/>
                  <a:pt x="948" y="1731191"/>
                  <a:pt x="0" y="1202326"/>
                </a:cubicBezTo>
                <a:cubicBezTo>
                  <a:pt x="0" y="540519"/>
                  <a:pt x="536541" y="4067"/>
                  <a:pt x="1198391" y="4067"/>
                </a:cubicBezTo>
                <a:lnTo>
                  <a:pt x="2556181" y="0"/>
                </a:lnTo>
              </a:path>
            </a:pathLst>
          </a:custGeom>
          <a:noFill/>
          <a:ln w="1356897" cap="sq">
            <a:solidFill>
              <a:schemeClr val="accent4">
                <a:alpha val="89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121408"/>
            <a:ext cx="6510528" cy="3578352"/>
          </a:xfrm>
        </p:spPr>
        <p:txBody>
          <a:bodyPr/>
          <a:lstStyle>
            <a:lvl1pPr marL="0" indent="0">
              <a:buNone/>
              <a:defRPr sz="1800"/>
            </a:lvl1pPr>
            <a:lvl2pPr marL="283464">
              <a:defRPr sz="1800"/>
            </a:lvl2pPr>
            <a:lvl3pPr marL="566928">
              <a:defRPr sz="1600"/>
            </a:lvl3pPr>
            <a:lvl4pPr marL="758952">
              <a:defRPr sz="1400"/>
            </a:lvl4pPr>
            <a:lvl5pPr marL="1042416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3602100-4B1B-08F9-3FE3-A39515512D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5" name="Graphic 24">
            <a:extLst>
              <a:ext uri="{FF2B5EF4-FFF2-40B4-BE49-F238E27FC236}">
                <a16:creationId xmlns:a16="http://schemas.microsoft.com/office/drawing/2014/main" id="{3A387C14-96A1-A53F-B0C4-8C320C0E434B}"/>
              </a:ext>
            </a:extLst>
          </p:cNvPr>
          <p:cNvSpPr/>
          <p:nvPr/>
        </p:nvSpPr>
        <p:spPr>
          <a:xfrm>
            <a:off x="8928734" y="3558489"/>
            <a:ext cx="3162299" cy="3196641"/>
          </a:xfrm>
          <a:custGeom>
            <a:avLst/>
            <a:gdLst>
              <a:gd name="connsiteX0" fmla="*/ -3730 w 9166847"/>
              <a:gd name="connsiteY0" fmla="*/ 5764965 h 5765688"/>
              <a:gd name="connsiteX1" fmla="*/ -3730 w 9166847"/>
              <a:gd name="connsiteY1" fmla="*/ 1152444 h 5765688"/>
              <a:gd name="connsiteX2" fmla="*/ 1189314 w 9166847"/>
              <a:gd name="connsiteY2" fmla="*/ -724 h 5765688"/>
              <a:gd name="connsiteX3" fmla="*/ 9163118 w 9166847"/>
              <a:gd name="connsiteY3" fmla="*/ 36857 h 5765688"/>
              <a:gd name="connsiteX0" fmla="*/ 0 w 9166848"/>
              <a:gd name="connsiteY0" fmla="*/ 5765689 h 5765689"/>
              <a:gd name="connsiteX1" fmla="*/ 0 w 9166848"/>
              <a:gd name="connsiteY1" fmla="*/ 1153168 h 5765689"/>
              <a:gd name="connsiteX2" fmla="*/ 1193044 w 9166848"/>
              <a:gd name="connsiteY2" fmla="*/ 0 h 5765689"/>
              <a:gd name="connsiteX3" fmla="*/ 2736923 w 9166848"/>
              <a:gd name="connsiteY3" fmla="*/ 1574 h 5765689"/>
              <a:gd name="connsiteX4" fmla="*/ 9166848 w 9166848"/>
              <a:gd name="connsiteY4" fmla="*/ 37581 h 5765689"/>
              <a:gd name="connsiteX0" fmla="*/ 0 w 9166848"/>
              <a:gd name="connsiteY0" fmla="*/ 5765689 h 5765689"/>
              <a:gd name="connsiteX1" fmla="*/ 0 w 9166848"/>
              <a:gd name="connsiteY1" fmla="*/ 1153168 h 5765689"/>
              <a:gd name="connsiteX2" fmla="*/ 1193044 w 9166848"/>
              <a:gd name="connsiteY2" fmla="*/ 0 h 5765689"/>
              <a:gd name="connsiteX3" fmla="*/ 2736923 w 9166848"/>
              <a:gd name="connsiteY3" fmla="*/ 1574 h 5765689"/>
              <a:gd name="connsiteX4" fmla="*/ 3169739 w 9166848"/>
              <a:gd name="connsiteY4" fmla="*/ 7671 h 5765689"/>
              <a:gd name="connsiteX5" fmla="*/ 9166848 w 9166848"/>
              <a:gd name="connsiteY5" fmla="*/ 37581 h 5765689"/>
              <a:gd name="connsiteX0" fmla="*/ 0 w 3169739"/>
              <a:gd name="connsiteY0" fmla="*/ 5765689 h 5765689"/>
              <a:gd name="connsiteX1" fmla="*/ 0 w 3169739"/>
              <a:gd name="connsiteY1" fmla="*/ 1153168 h 5765689"/>
              <a:gd name="connsiteX2" fmla="*/ 1193044 w 3169739"/>
              <a:gd name="connsiteY2" fmla="*/ 0 h 5765689"/>
              <a:gd name="connsiteX3" fmla="*/ 2736923 w 3169739"/>
              <a:gd name="connsiteY3" fmla="*/ 1574 h 5765689"/>
              <a:gd name="connsiteX4" fmla="*/ 3169739 w 3169739"/>
              <a:gd name="connsiteY4" fmla="*/ 7671 h 5765689"/>
              <a:gd name="connsiteX0" fmla="*/ 0 w 3160214"/>
              <a:gd name="connsiteY0" fmla="*/ 5765689 h 5765689"/>
              <a:gd name="connsiteX1" fmla="*/ 0 w 3160214"/>
              <a:gd name="connsiteY1" fmla="*/ 1153168 h 5765689"/>
              <a:gd name="connsiteX2" fmla="*/ 1193044 w 3160214"/>
              <a:gd name="connsiteY2" fmla="*/ 0 h 5765689"/>
              <a:gd name="connsiteX3" fmla="*/ 2736923 w 3160214"/>
              <a:gd name="connsiteY3" fmla="*/ 1574 h 5765689"/>
              <a:gd name="connsiteX4" fmla="*/ 3160214 w 3160214"/>
              <a:gd name="connsiteY4" fmla="*/ 7671 h 5765689"/>
              <a:gd name="connsiteX0" fmla="*/ 2085 w 3162299"/>
              <a:gd name="connsiteY0" fmla="*/ 5765689 h 5765689"/>
              <a:gd name="connsiteX1" fmla="*/ 0 w 3162299"/>
              <a:gd name="connsiteY1" fmla="*/ 3173781 h 5765689"/>
              <a:gd name="connsiteX2" fmla="*/ 2085 w 3162299"/>
              <a:gd name="connsiteY2" fmla="*/ 1153168 h 5765689"/>
              <a:gd name="connsiteX3" fmla="*/ 1195129 w 3162299"/>
              <a:gd name="connsiteY3" fmla="*/ 0 h 5765689"/>
              <a:gd name="connsiteX4" fmla="*/ 2739008 w 3162299"/>
              <a:gd name="connsiteY4" fmla="*/ 1574 h 5765689"/>
              <a:gd name="connsiteX5" fmla="*/ 3162299 w 3162299"/>
              <a:gd name="connsiteY5" fmla="*/ 7671 h 5765689"/>
              <a:gd name="connsiteX0" fmla="*/ 0 w 3162299"/>
              <a:gd name="connsiteY0" fmla="*/ 3173781 h 3173781"/>
              <a:gd name="connsiteX1" fmla="*/ 2085 w 3162299"/>
              <a:gd name="connsiteY1" fmla="*/ 1153168 h 3173781"/>
              <a:gd name="connsiteX2" fmla="*/ 1195129 w 3162299"/>
              <a:gd name="connsiteY2" fmla="*/ 0 h 3173781"/>
              <a:gd name="connsiteX3" fmla="*/ 2739008 w 3162299"/>
              <a:gd name="connsiteY3" fmla="*/ 1574 h 3173781"/>
              <a:gd name="connsiteX4" fmla="*/ 3162299 w 3162299"/>
              <a:gd name="connsiteY4" fmla="*/ 7671 h 3173781"/>
              <a:gd name="connsiteX0" fmla="*/ 0 w 3162299"/>
              <a:gd name="connsiteY0" fmla="*/ 3196641 h 3196641"/>
              <a:gd name="connsiteX1" fmla="*/ 2085 w 3162299"/>
              <a:gd name="connsiteY1" fmla="*/ 1153168 h 3196641"/>
              <a:gd name="connsiteX2" fmla="*/ 1195129 w 3162299"/>
              <a:gd name="connsiteY2" fmla="*/ 0 h 3196641"/>
              <a:gd name="connsiteX3" fmla="*/ 2739008 w 3162299"/>
              <a:gd name="connsiteY3" fmla="*/ 1574 h 3196641"/>
              <a:gd name="connsiteX4" fmla="*/ 3162299 w 3162299"/>
              <a:gd name="connsiteY4" fmla="*/ 7671 h 319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2299" h="3196641">
                <a:moveTo>
                  <a:pt x="0" y="3196641"/>
                </a:moveTo>
                <a:lnTo>
                  <a:pt x="2085" y="1153168"/>
                </a:lnTo>
                <a:cubicBezTo>
                  <a:pt x="2085" y="516291"/>
                  <a:pt x="536218" y="0"/>
                  <a:pt x="1195129" y="0"/>
                </a:cubicBezTo>
                <a:lnTo>
                  <a:pt x="2739008" y="1574"/>
                </a:lnTo>
                <a:lnTo>
                  <a:pt x="3162299" y="7671"/>
                </a:lnTo>
              </a:path>
            </a:pathLst>
          </a:custGeom>
          <a:noFill/>
          <a:ln w="225588" cap="sq">
            <a:solidFill>
              <a:srgbClr val="FDF9E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9E9B68F-058D-E637-2550-5DA70E3D0D41}"/>
              </a:ext>
            </a:extLst>
          </p:cNvPr>
          <p:cNvSpPr/>
          <p:nvPr userDrawn="1"/>
        </p:nvSpPr>
        <p:spPr>
          <a:xfrm>
            <a:off x="10310340" y="2011478"/>
            <a:ext cx="1628275" cy="1628275"/>
          </a:xfrm>
          <a:prstGeom prst="ellipse">
            <a:avLst/>
          </a:prstGeom>
          <a:solidFill>
            <a:schemeClr val="accent6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6188A037-6B9F-861E-36A7-10311D612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972" r="31496"/>
          <a:stretch>
            <a:fillRect/>
          </a:stretch>
        </p:blipFill>
        <p:spPr>
          <a:xfrm>
            <a:off x="12700" y="6051321"/>
            <a:ext cx="12192000" cy="528377"/>
          </a:xfrm>
          <a:custGeom>
            <a:avLst/>
            <a:gdLst>
              <a:gd name="connsiteX0" fmla="*/ 0 w 6858000"/>
              <a:gd name="connsiteY0" fmla="*/ 400156 h 400156"/>
              <a:gd name="connsiteX1" fmla="*/ 0 w 6858000"/>
              <a:gd name="connsiteY1" fmla="*/ 0 h 400156"/>
              <a:gd name="connsiteX2" fmla="*/ 6858000 w 6858000"/>
              <a:gd name="connsiteY2" fmla="*/ 0 h 400156"/>
              <a:gd name="connsiteX3" fmla="*/ 6858000 w 6858000"/>
              <a:gd name="connsiteY3" fmla="*/ 400156 h 4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00156">
                <a:moveTo>
                  <a:pt x="0" y="400156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400156"/>
                </a:lnTo>
                <a:close/>
              </a:path>
            </a:pathLst>
          </a:cu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1C9183AD-9166-27E4-F8C4-4AAE1C7F0BB9}"/>
              </a:ext>
            </a:extLst>
          </p:cNvPr>
          <p:cNvSpPr/>
          <p:nvPr userDrawn="1"/>
        </p:nvSpPr>
        <p:spPr>
          <a:xfrm>
            <a:off x="9130046" y="6134101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ED6151-9FDE-FB42-89FC-0347B6A3276D}"/>
              </a:ext>
            </a:extLst>
          </p:cNvPr>
          <p:cNvSpPr/>
          <p:nvPr userDrawn="1"/>
        </p:nvSpPr>
        <p:spPr>
          <a:xfrm>
            <a:off x="8385329" y="6134101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41E6D8BC-2E14-B95F-1E2F-30FF6EE3AEB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89B6F428-7A93-4AA9-C12A-2A93DFEAF0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11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>
            <a:extLst>
              <a:ext uri="{FF2B5EF4-FFF2-40B4-BE49-F238E27FC236}">
                <a16:creationId xmlns:a16="http://schemas.microsoft.com/office/drawing/2014/main" id="{94240F9C-F2B6-6263-0817-7E0809D9D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5327"/>
          <a:stretch>
            <a:fillRect/>
          </a:stretch>
        </p:blipFill>
        <p:spPr>
          <a:xfrm rot="16200000">
            <a:off x="8348893" y="2856018"/>
            <a:ext cx="6718341" cy="1006304"/>
          </a:xfrm>
          <a:custGeom>
            <a:avLst/>
            <a:gdLst>
              <a:gd name="connsiteX0" fmla="*/ 0 w 6718341"/>
              <a:gd name="connsiteY0" fmla="*/ 0 h 1006304"/>
              <a:gd name="connsiteX1" fmla="*/ 6718341 w 6718341"/>
              <a:gd name="connsiteY1" fmla="*/ 0 h 1006304"/>
              <a:gd name="connsiteX2" fmla="*/ 6718341 w 6718341"/>
              <a:gd name="connsiteY2" fmla="*/ 1006304 h 1006304"/>
              <a:gd name="connsiteX3" fmla="*/ 0 w 6718341"/>
              <a:gd name="connsiteY3" fmla="*/ 1006304 h 10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8341" h="1006304">
                <a:moveTo>
                  <a:pt x="0" y="0"/>
                </a:moveTo>
                <a:lnTo>
                  <a:pt x="6718341" y="0"/>
                </a:lnTo>
                <a:lnTo>
                  <a:pt x="6718341" y="1006304"/>
                </a:lnTo>
                <a:lnTo>
                  <a:pt x="0" y="1006304"/>
                </a:lnTo>
                <a:close/>
              </a:path>
            </a:pathLst>
          </a:cu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024F3BA7-5767-DA19-90B2-79087CCD234A}"/>
              </a:ext>
            </a:extLst>
          </p:cNvPr>
          <p:cNvSpPr/>
          <p:nvPr userDrawn="1"/>
        </p:nvSpPr>
        <p:spPr>
          <a:xfrm>
            <a:off x="11280648" y="1079982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5941C3B-69D9-2131-DE98-77882C6B492E}"/>
              </a:ext>
            </a:extLst>
          </p:cNvPr>
          <p:cNvSpPr/>
          <p:nvPr userDrawn="1"/>
        </p:nvSpPr>
        <p:spPr>
          <a:xfrm>
            <a:off x="9885091" y="4608699"/>
            <a:ext cx="1628275" cy="1628275"/>
          </a:xfrm>
          <a:prstGeom prst="ellipse">
            <a:avLst/>
          </a:prstGeom>
          <a:solidFill>
            <a:schemeClr val="accent3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F2C371ED-FE8B-10E6-6B09-AB1AF954A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4820" t="41526" b="3152"/>
          <a:stretch/>
        </p:blipFill>
        <p:spPr>
          <a:xfrm>
            <a:off x="-63921" y="5642"/>
            <a:ext cx="3769859" cy="6852356"/>
          </a:xfrm>
          <a:custGeom>
            <a:avLst/>
            <a:gdLst>
              <a:gd name="connsiteX0" fmla="*/ 0 w 3769859"/>
              <a:gd name="connsiteY0" fmla="*/ 0 h 6852356"/>
              <a:gd name="connsiteX1" fmla="*/ 3769859 w 3769859"/>
              <a:gd name="connsiteY1" fmla="*/ 0 h 6852356"/>
              <a:gd name="connsiteX2" fmla="*/ 3769859 w 3769859"/>
              <a:gd name="connsiteY2" fmla="*/ 6852356 h 6852356"/>
              <a:gd name="connsiteX3" fmla="*/ 0 w 3769859"/>
              <a:gd name="connsiteY3" fmla="*/ 6852356 h 685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859" h="6852356">
                <a:moveTo>
                  <a:pt x="0" y="0"/>
                </a:moveTo>
                <a:lnTo>
                  <a:pt x="3769859" y="0"/>
                </a:lnTo>
                <a:lnTo>
                  <a:pt x="3769859" y="6852356"/>
                </a:lnTo>
                <a:lnTo>
                  <a:pt x="0" y="6852356"/>
                </a:lnTo>
                <a:close/>
              </a:path>
            </a:pathLst>
          </a:cu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E6DDC0DD-511A-395D-6DF6-B3EBA937E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633" b="65821"/>
          <a:stretch>
            <a:fillRect/>
          </a:stretch>
        </p:blipFill>
        <p:spPr>
          <a:xfrm flipV="1">
            <a:off x="5869" y="1"/>
            <a:ext cx="5332115" cy="2343995"/>
          </a:xfrm>
          <a:custGeom>
            <a:avLst/>
            <a:gdLst>
              <a:gd name="connsiteX0" fmla="*/ 0 w 5332115"/>
              <a:gd name="connsiteY0" fmla="*/ 2343995 h 2343995"/>
              <a:gd name="connsiteX1" fmla="*/ 5332115 w 5332115"/>
              <a:gd name="connsiteY1" fmla="*/ 2343995 h 2343995"/>
              <a:gd name="connsiteX2" fmla="*/ 5332115 w 5332115"/>
              <a:gd name="connsiteY2" fmla="*/ 0 h 2343995"/>
              <a:gd name="connsiteX3" fmla="*/ 0 w 5332115"/>
              <a:gd name="connsiteY3" fmla="*/ 0 h 234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2115" h="2343995">
                <a:moveTo>
                  <a:pt x="0" y="2343995"/>
                </a:moveTo>
                <a:lnTo>
                  <a:pt x="5332115" y="2343995"/>
                </a:lnTo>
                <a:lnTo>
                  <a:pt x="5332115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A03A29F6-2DC7-B284-F21B-10BBEECC05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4165" t="77500"/>
          <a:stretch>
            <a:fillRect/>
          </a:stretch>
        </p:blipFill>
        <p:spPr>
          <a:xfrm>
            <a:off x="-16872" y="-29980"/>
            <a:ext cx="4459335" cy="1601124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5E42667F-7399-2294-D94B-CB84510A0E95}"/>
              </a:ext>
            </a:extLst>
          </p:cNvPr>
          <p:cNvSpPr/>
          <p:nvPr userDrawn="1"/>
        </p:nvSpPr>
        <p:spPr>
          <a:xfrm>
            <a:off x="3261092" y="1890018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hidden="1">
            <a:extLst>
              <a:ext uri="{FF2B5EF4-FFF2-40B4-BE49-F238E27FC236}">
                <a16:creationId xmlns:a16="http://schemas.microsoft.com/office/drawing/2014/main" id="{422E8005-83A8-3555-6EFB-842E78C629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62"/>
          <a:stretch/>
        </p:blipFill>
        <p:spPr>
          <a:xfrm>
            <a:off x="-6187440" y="1779373"/>
            <a:ext cx="20888725" cy="4583992"/>
          </a:xfrm>
          <a:custGeom>
            <a:avLst/>
            <a:gdLst>
              <a:gd name="connsiteX0" fmla="*/ 6153662 w 20854947"/>
              <a:gd name="connsiteY0" fmla="*/ 0 h 4583992"/>
              <a:gd name="connsiteX1" fmla="*/ 20854947 w 20854947"/>
              <a:gd name="connsiteY1" fmla="*/ 0 h 4583992"/>
              <a:gd name="connsiteX2" fmla="*/ 20854947 w 20854947"/>
              <a:gd name="connsiteY2" fmla="*/ 2190264 h 4583992"/>
              <a:gd name="connsiteX3" fmla="*/ 18345663 w 20854947"/>
              <a:gd name="connsiteY3" fmla="*/ 2190264 h 4583992"/>
              <a:gd name="connsiteX4" fmla="*/ 18345663 w 20854947"/>
              <a:gd name="connsiteY4" fmla="*/ 4583992 h 4583992"/>
              <a:gd name="connsiteX5" fmla="*/ 0 w 20854947"/>
              <a:gd name="connsiteY5" fmla="*/ 4583992 h 4583992"/>
              <a:gd name="connsiteX6" fmla="*/ 0 w 20854947"/>
              <a:gd name="connsiteY6" fmla="*/ 4313374 h 4583992"/>
              <a:gd name="connsiteX7" fmla="*/ 6153662 w 20854947"/>
              <a:gd name="connsiteY7" fmla="*/ 4313374 h 458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54947" h="4583992">
                <a:moveTo>
                  <a:pt x="6153662" y="0"/>
                </a:moveTo>
                <a:lnTo>
                  <a:pt x="20854947" y="0"/>
                </a:lnTo>
                <a:lnTo>
                  <a:pt x="20854947" y="2190264"/>
                </a:lnTo>
                <a:lnTo>
                  <a:pt x="18345663" y="2190264"/>
                </a:lnTo>
                <a:lnTo>
                  <a:pt x="18345663" y="4583992"/>
                </a:lnTo>
                <a:lnTo>
                  <a:pt x="0" y="4583992"/>
                </a:lnTo>
                <a:lnTo>
                  <a:pt x="0" y="4313374"/>
                </a:lnTo>
                <a:lnTo>
                  <a:pt x="6153662" y="4313374"/>
                </a:lnTo>
                <a:close/>
              </a:path>
            </a:pathLst>
          </a:custGeom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11BE7A0F-8563-C84F-54DB-CF04C6DAD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583" y="2214823"/>
            <a:ext cx="3769859" cy="1975104"/>
          </a:xfrm>
        </p:spPr>
        <p:txBody>
          <a:bodyPr anchor="b">
            <a:no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6231" y="4278235"/>
            <a:ext cx="3081528" cy="117043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2760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45380E4-4280-4D6A-412C-BEC95C8CA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2DEC6B-E418-F7FA-5D06-66914BE64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DBC6FA3-472C-62C4-429A-28029D228D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0B4C4FF-8EF1-767D-7C77-03D625E4B3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9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48C42A6-E4A3-57E4-DBFE-86C89D6D36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72D4-D364-93D2-A948-9DD478627E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DD4E5-F3CE-6199-31DD-1C03C409E0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29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FA20FC2-E959-7E20-4647-E505BD8BE4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56E61-4EF1-44C9-6CC9-6876765A7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40690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802A7-DF1B-DE1B-4EA4-055C59350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690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B2F4222-9F0A-A7FE-DFA4-39F2D1A2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9174264-0D17-CF28-8778-3DD02FD42C4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FFA002-049D-7794-5114-044DA2B571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1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7F9A3535-D85B-F023-B8C0-28D2FEAAD9E0}"/>
              </a:ext>
            </a:extLst>
          </p:cNvPr>
          <p:cNvGrpSpPr/>
          <p:nvPr userDrawn="1"/>
        </p:nvGrpSpPr>
        <p:grpSpPr>
          <a:xfrm>
            <a:off x="1" y="3827512"/>
            <a:ext cx="12198945" cy="3030489"/>
            <a:chOff x="1" y="3827512"/>
            <a:chExt cx="12198945" cy="303048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11C7D54-0954-B838-DA12-86EA86543A54}"/>
                </a:ext>
              </a:extLst>
            </p:cNvPr>
            <p:cNvSpPr/>
            <p:nvPr userDrawn="1"/>
          </p:nvSpPr>
          <p:spPr>
            <a:xfrm>
              <a:off x="11488761" y="5133340"/>
              <a:ext cx="521208" cy="1724660"/>
            </a:xfrm>
            <a:custGeom>
              <a:avLst/>
              <a:gdLst>
                <a:gd name="connsiteX0" fmla="*/ 834 w 513332"/>
                <a:gd name="connsiteY0" fmla="*/ -1393 h 1623974"/>
                <a:gd name="connsiteX1" fmla="*/ 514166 w 513332"/>
                <a:gd name="connsiteY1" fmla="*/ -1393 h 1623974"/>
                <a:gd name="connsiteX2" fmla="*/ 514166 w 513332"/>
                <a:gd name="connsiteY2" fmla="*/ 1622582 h 1623974"/>
                <a:gd name="connsiteX3" fmla="*/ 834 w 513332"/>
                <a:gd name="connsiteY3" fmla="*/ 1622582 h 162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332" h="1623974">
                  <a:moveTo>
                    <a:pt x="834" y="-1393"/>
                  </a:moveTo>
                  <a:lnTo>
                    <a:pt x="514166" y="-1393"/>
                  </a:lnTo>
                  <a:lnTo>
                    <a:pt x="514166" y="1622582"/>
                  </a:lnTo>
                  <a:lnTo>
                    <a:pt x="834" y="1622582"/>
                  </a:lnTo>
                  <a:close/>
                </a:path>
              </a:pathLst>
            </a:custGeom>
            <a:solidFill>
              <a:schemeClr val="accent1"/>
            </a:solidFill>
            <a:ln w="282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E49D87C6-232E-E91C-0D76-756637414E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291" r="42583" b="30832"/>
            <a:stretch>
              <a:fillRect/>
            </a:stretch>
          </p:blipFill>
          <p:spPr>
            <a:xfrm>
              <a:off x="1" y="3827512"/>
              <a:ext cx="12198945" cy="3030489"/>
            </a:xfrm>
            <a:custGeom>
              <a:avLst/>
              <a:gdLst>
                <a:gd name="connsiteX0" fmla="*/ 0 w 12198945"/>
                <a:gd name="connsiteY0" fmla="*/ 0 h 3030489"/>
                <a:gd name="connsiteX1" fmla="*/ 12198945 w 12198945"/>
                <a:gd name="connsiteY1" fmla="*/ 0 h 3030489"/>
                <a:gd name="connsiteX2" fmla="*/ 12198945 w 12198945"/>
                <a:gd name="connsiteY2" fmla="*/ 1369519 h 3030489"/>
                <a:gd name="connsiteX3" fmla="*/ 11240822 w 12198945"/>
                <a:gd name="connsiteY3" fmla="*/ 1369519 h 3030489"/>
                <a:gd name="connsiteX4" fmla="*/ 11240822 w 12198945"/>
                <a:gd name="connsiteY4" fmla="*/ 3030489 h 3030489"/>
                <a:gd name="connsiteX5" fmla="*/ 0 w 12198945"/>
                <a:gd name="connsiteY5" fmla="*/ 3030489 h 303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945" h="3030489">
                  <a:moveTo>
                    <a:pt x="0" y="0"/>
                  </a:moveTo>
                  <a:lnTo>
                    <a:pt x="12198945" y="0"/>
                  </a:lnTo>
                  <a:lnTo>
                    <a:pt x="12198945" y="1369519"/>
                  </a:lnTo>
                  <a:lnTo>
                    <a:pt x="11240822" y="1369519"/>
                  </a:lnTo>
                  <a:lnTo>
                    <a:pt x="11240822" y="3030489"/>
                  </a:lnTo>
                  <a:lnTo>
                    <a:pt x="0" y="3030489"/>
                  </a:lnTo>
                  <a:close/>
                </a:path>
              </a:pathLst>
            </a:cu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121408"/>
            <a:ext cx="6510528" cy="3578352"/>
          </a:xfrm>
        </p:spPr>
        <p:txBody>
          <a:bodyPr/>
          <a:lstStyle>
            <a:lvl1pPr marL="0" indent="0">
              <a:buNone/>
              <a:defRPr sz="1800"/>
            </a:lvl1pPr>
            <a:lvl2pPr marL="283464">
              <a:defRPr sz="1800"/>
            </a:lvl2pPr>
            <a:lvl3pPr marL="566928">
              <a:defRPr sz="1600"/>
            </a:lvl3pPr>
            <a:lvl4pPr marL="758952">
              <a:defRPr sz="1400"/>
            </a:lvl4pPr>
            <a:lvl5pPr marL="1042416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3602100-4B1B-08F9-3FE3-A39515512D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11" name="Freeform 65">
            <a:extLst>
              <a:ext uri="{FF2B5EF4-FFF2-40B4-BE49-F238E27FC236}">
                <a16:creationId xmlns:a16="http://schemas.microsoft.com/office/drawing/2014/main" id="{232AA84F-639D-A24B-BB67-2694CC069C65}"/>
              </a:ext>
            </a:extLst>
          </p:cNvPr>
          <p:cNvSpPr/>
          <p:nvPr/>
        </p:nvSpPr>
        <p:spPr>
          <a:xfrm>
            <a:off x="838989" y="5178370"/>
            <a:ext cx="2157098" cy="1679630"/>
          </a:xfrm>
          <a:custGeom>
            <a:avLst/>
            <a:gdLst>
              <a:gd name="connsiteX0" fmla="*/ 1078549 w 2157098"/>
              <a:gd name="connsiteY0" fmla="*/ 0 h 1679630"/>
              <a:gd name="connsiteX1" fmla="*/ 2157098 w 2157098"/>
              <a:gd name="connsiteY1" fmla="*/ 1078549 h 1679630"/>
              <a:gd name="connsiteX2" fmla="*/ 2072341 w 2157098"/>
              <a:gd name="connsiteY2" fmla="*/ 1498369 h 1679630"/>
              <a:gd name="connsiteX3" fmla="*/ 1973955 w 2157098"/>
              <a:gd name="connsiteY3" fmla="*/ 1679630 h 1679630"/>
              <a:gd name="connsiteX4" fmla="*/ 183143 w 2157098"/>
              <a:gd name="connsiteY4" fmla="*/ 1679630 h 1679630"/>
              <a:gd name="connsiteX5" fmla="*/ 84758 w 2157098"/>
              <a:gd name="connsiteY5" fmla="*/ 1498369 h 1679630"/>
              <a:gd name="connsiteX6" fmla="*/ 0 w 2157098"/>
              <a:gd name="connsiteY6" fmla="*/ 1078549 h 1679630"/>
              <a:gd name="connsiteX7" fmla="*/ 1078549 w 2157098"/>
              <a:gd name="connsiteY7" fmla="*/ 0 h 167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7098" h="1679630">
                <a:moveTo>
                  <a:pt x="1078549" y="0"/>
                </a:moveTo>
                <a:cubicBezTo>
                  <a:pt x="1674215" y="0"/>
                  <a:pt x="2157098" y="482883"/>
                  <a:pt x="2157098" y="1078549"/>
                </a:cubicBezTo>
                <a:cubicBezTo>
                  <a:pt x="2157098" y="1227466"/>
                  <a:pt x="2126918" y="1369333"/>
                  <a:pt x="2072341" y="1498369"/>
                </a:cubicBezTo>
                <a:lnTo>
                  <a:pt x="1973955" y="1679630"/>
                </a:lnTo>
                <a:lnTo>
                  <a:pt x="183143" y="1679630"/>
                </a:lnTo>
                <a:lnTo>
                  <a:pt x="84758" y="1498369"/>
                </a:lnTo>
                <a:cubicBezTo>
                  <a:pt x="30180" y="1369333"/>
                  <a:pt x="0" y="1227466"/>
                  <a:pt x="0" y="1078549"/>
                </a:cubicBezTo>
                <a:cubicBezTo>
                  <a:pt x="0" y="482883"/>
                  <a:pt x="482883" y="0"/>
                  <a:pt x="1078549" y="0"/>
                </a:cubicBezTo>
                <a:close/>
              </a:path>
            </a:pathLst>
          </a:custGeom>
          <a:solidFill>
            <a:schemeClr val="accent4">
              <a:alpha val="8321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9B8E7B-82C3-F9D6-9E34-8F76C40C8539}"/>
              </a:ext>
            </a:extLst>
          </p:cNvPr>
          <p:cNvSpPr/>
          <p:nvPr/>
        </p:nvSpPr>
        <p:spPr>
          <a:xfrm>
            <a:off x="9626717" y="4990918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ooter Placeholder 59">
            <a:extLst>
              <a:ext uri="{FF2B5EF4-FFF2-40B4-BE49-F238E27FC236}">
                <a16:creationId xmlns:a16="http://schemas.microsoft.com/office/drawing/2014/main" id="{EACDB755-CEBA-6C68-443D-525463E80DA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307D0F4E-2944-C947-2B6E-0547303F25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39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54A2A46-C45B-ED08-EE41-CEC7D35473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A4EA03-DC7A-CC5C-0E56-20FDFBD15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7259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30CC9-5F1C-933D-A4C9-7DCE2F039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4BF9-EDC8-7868-84C1-6CCB690381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FE0970-0DB3-2D10-BEAE-54A52070A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C668391-E0E0-74A5-F96F-B67ECAE86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1728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3DB7BA-6744-E4CC-9A7D-61A6E3C2AD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9E8CCE-708E-DB8C-6179-F9B82E9A2F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88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95370"/>
            <a:ext cx="12192000" cy="979136"/>
          </a:xfrm>
        </p:spPr>
        <p:txBody>
          <a:bodyPr wrap="square"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74506"/>
            <a:ext cx="12192000" cy="5502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347772"/>
            <a:ext cx="12191999" cy="548264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en-US" dirty="0"/>
              <a:t>Presenter, 24pt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913175"/>
            <a:ext cx="12191999" cy="548264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 i="1"/>
            </a:lvl1pPr>
          </a:lstStyle>
          <a:p>
            <a:pPr lvl="0"/>
            <a:r>
              <a:rPr lang="en-US" dirty="0"/>
              <a:t>Title, 24pt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3478578"/>
            <a:ext cx="12191999" cy="548264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 i="1" baseline="0"/>
            </a:lvl1pPr>
          </a:lstStyle>
          <a:p>
            <a:pPr lvl="0"/>
            <a:r>
              <a:rPr lang="en-US" dirty="0"/>
              <a:t>Month 1, 2018</a:t>
            </a:r>
          </a:p>
        </p:txBody>
      </p:sp>
    </p:spTree>
    <p:extLst>
      <p:ext uri="{BB962C8B-B14F-4D97-AF65-F5344CB8AC3E}">
        <p14:creationId xmlns:p14="http://schemas.microsoft.com/office/powerpoint/2010/main" val="1416085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47A-6F4F-4ACC-A320-EBAABBC2BD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858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901353"/>
            <a:ext cx="12192000" cy="1085614"/>
          </a:xfrm>
        </p:spPr>
        <p:txBody>
          <a:bodyPr wrap="square" anchor="b">
            <a:normAutofit/>
          </a:bodyPr>
          <a:lstStyle>
            <a:lvl1pPr>
              <a:defRPr sz="3600" b="1" baseline="0"/>
            </a:lvl1pPr>
          </a:lstStyle>
          <a:p>
            <a:r>
              <a:rPr lang="en-US" dirty="0"/>
              <a:t>Click to edit divider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" y="2995059"/>
            <a:ext cx="12192000" cy="46805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47A-6F4F-4ACC-A320-EBAABBC2BD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57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1999" cy="9224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47A-6F4F-4ACC-A320-EBAABBC2BD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851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Lin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12191999" cy="1391830"/>
          </a:xfrm>
        </p:spPr>
        <p:txBody>
          <a:bodyPr anchor="ctr">
            <a:noAutofit/>
          </a:bodyPr>
          <a:lstStyle>
            <a:lvl1pPr>
              <a:defRPr sz="3500"/>
            </a:lvl1pPr>
          </a:lstStyle>
          <a:p>
            <a:r>
              <a:rPr lang="en-US" dirty="0"/>
              <a:t>Click</a:t>
            </a:r>
            <a:br>
              <a:rPr lang="en-US" dirty="0"/>
            </a:br>
            <a:r>
              <a:rPr lang="en-US" dirty="0"/>
              <a:t>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8C47A-6F4F-4ACC-A320-EBAABBC2BD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67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Line Title Slide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12191999" cy="1391830"/>
          </a:xfrm>
        </p:spPr>
        <p:txBody>
          <a:bodyPr anchor="ctr">
            <a:noAutofit/>
          </a:bodyPr>
          <a:lstStyle>
            <a:lvl1pPr>
              <a:defRPr sz="3500"/>
            </a:lvl1pPr>
          </a:lstStyle>
          <a:p>
            <a:r>
              <a:rPr lang="en-US" dirty="0"/>
              <a:t>Click</a:t>
            </a:r>
            <a:br>
              <a:rPr lang="en-US" dirty="0"/>
            </a:br>
            <a:r>
              <a:rPr lang="en-US" dirty="0"/>
              <a:t>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8C47A-6F4F-4ACC-A320-EBAABBC2BD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07574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05875"/>
            <a:ext cx="5181600" cy="4946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205875"/>
            <a:ext cx="5181600" cy="4946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47A-6F4F-4ACC-A320-EBAABBC2BD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891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6617" y="2984500"/>
            <a:ext cx="5842000" cy="1470025"/>
          </a:xfrm>
          <a:ln/>
        </p:spPr>
        <p:txBody>
          <a:bodyPr anchor="t"/>
          <a:lstStyle>
            <a:lvl1pPr>
              <a:defRPr sz="3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26617" y="4708526"/>
            <a:ext cx="5842000" cy="1520825"/>
          </a:xfrm>
          <a:ln/>
        </p:spPr>
        <p:txBody>
          <a:bodyPr/>
          <a:lstStyle>
            <a:lvl1pPr marL="0" indent="0">
              <a:buFontTx/>
              <a:buNone/>
              <a:defRPr sz="1900" b="0" i="1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16251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438912"/>
            <a:ext cx="8762246" cy="1325880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596636-128C-4D64-E63E-16619F5CDF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892808"/>
            <a:ext cx="8659368" cy="749808"/>
          </a:xfrm>
          <a:solidFill>
            <a:schemeClr val="accent1">
              <a:lumMod val="75000"/>
            </a:schemeClr>
          </a:solidFill>
        </p:spPr>
        <p:txBody>
          <a:bodyPr lIns="713232" anchor="ctr">
            <a:noAutofit/>
          </a:bodyPr>
          <a:lstStyle>
            <a:lvl1pPr marL="0" indent="0">
              <a:buNone/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E065C5-B7CB-9146-3A7C-A6F39CA9B2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3880" y="1792224"/>
            <a:ext cx="960120" cy="9601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D0306DB-B174-37A8-719D-C89F9EE118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891790"/>
            <a:ext cx="8659368" cy="749808"/>
          </a:xfrm>
          <a:solidFill>
            <a:schemeClr val="accent2">
              <a:lumMod val="75000"/>
            </a:schemeClr>
          </a:solidFill>
        </p:spPr>
        <p:txBody>
          <a:bodyPr lIns="713232" anchor="ctr">
            <a:noAutofit/>
          </a:bodyPr>
          <a:lstStyle>
            <a:lvl1pPr marL="0" indent="0">
              <a:buNone/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80DBC95-A30E-E3C3-6A02-0DE7F6995B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3880" y="2784348"/>
            <a:ext cx="960120" cy="9601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FF0762B-1AD3-943D-F4CC-9D5CF57405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890772"/>
            <a:ext cx="8659368" cy="749808"/>
          </a:xfrm>
          <a:solidFill>
            <a:schemeClr val="accent4">
              <a:lumMod val="75000"/>
            </a:schemeClr>
          </a:solidFill>
        </p:spPr>
        <p:txBody>
          <a:bodyPr lIns="713232" anchor="ctr">
            <a:noAutofit/>
          </a:bodyPr>
          <a:lstStyle>
            <a:lvl1pPr marL="0" indent="0">
              <a:buNone/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1060427-2619-E83D-D977-65854C7AA3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3880" y="3776472"/>
            <a:ext cx="960120" cy="9601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B28E366-646A-5633-0E0C-1BB99B27FD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889754"/>
            <a:ext cx="8659368" cy="749808"/>
          </a:xfrm>
          <a:solidFill>
            <a:schemeClr val="tx1">
              <a:lumMod val="90000"/>
              <a:lumOff val="10000"/>
            </a:schemeClr>
          </a:solidFill>
        </p:spPr>
        <p:txBody>
          <a:bodyPr lIns="713232" anchor="ctr">
            <a:noAutofit/>
          </a:bodyPr>
          <a:lstStyle>
            <a:lvl1pPr marL="0" indent="0">
              <a:buNone/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A38A746-8D71-1D08-BD7B-347D1E5985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3880" y="4768596"/>
            <a:ext cx="960120" cy="960120"/>
          </a:xfrm>
          <a:prstGeom prst="ellipse">
            <a:avLst/>
          </a:prstGeom>
          <a:solidFill>
            <a:schemeClr val="tx2"/>
          </a:solidFill>
          <a:ln w="63500">
            <a:solidFill>
              <a:schemeClr val="bg2"/>
            </a:solidFill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B500DDB-4549-EAE1-1AA8-DBD382D2B9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5888736"/>
            <a:ext cx="8659368" cy="749808"/>
          </a:xfrm>
          <a:solidFill>
            <a:schemeClr val="accent3">
              <a:lumMod val="75000"/>
            </a:schemeClr>
          </a:solidFill>
        </p:spPr>
        <p:txBody>
          <a:bodyPr lIns="713232" anchor="ctr">
            <a:noAutofit/>
          </a:bodyPr>
          <a:lstStyle>
            <a:lvl1pPr marL="0" indent="0">
              <a:buNone/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C619F49-49DD-DF7B-37A0-6104FF3C2B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3880" y="5760720"/>
            <a:ext cx="960120" cy="96012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61961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E4F0C4-96A0-FB49-92EF-CF053D176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62651" y="1447796"/>
            <a:ext cx="1172308" cy="0"/>
          </a:xfrm>
          <a:prstGeom prst="line">
            <a:avLst/>
          </a:prstGeom>
          <a:ln w="793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Placeholder 17">
            <a:extLst>
              <a:ext uri="{FF2B5EF4-FFF2-40B4-BE49-F238E27FC236}">
                <a16:creationId xmlns:a16="http://schemas.microsoft.com/office/drawing/2014/main" id="{A40A9772-F566-7847-89D0-15690EA53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101" y="537766"/>
            <a:ext cx="8874760" cy="798177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95AEA99-2F8A-3D47-8F3B-166A200086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3246" y="258793"/>
            <a:ext cx="1561196" cy="21685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9DC9BC-0E08-1A47-AB3C-D0D05F30B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289" y="6301232"/>
            <a:ext cx="583003" cy="399606"/>
          </a:xfrm>
          <a:prstGeom prst="rect">
            <a:avLst/>
          </a:prstGeom>
        </p:spPr>
        <p:txBody>
          <a:bodyPr vert="horz" lIns="0" tIns="0" rIns="91440" bIns="45720" rtlCol="0" anchor="t" anchorCtr="0"/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4755BD-B4AC-9044-BCE4-27904766F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51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C9B3CB9-EACA-4897-EC8F-13C4C9D101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055" y="3537528"/>
            <a:ext cx="11185236" cy="1320800"/>
          </a:xfrm>
        </p:spPr>
        <p:txBody>
          <a:bodyPr anchor="ctr"/>
          <a:lstStyle>
            <a:lvl1pPr marL="0" indent="0" algn="ctr">
              <a:lnSpc>
                <a:spcPct val="60000"/>
              </a:lnSpc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 - 01/12/2023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F3437-42AD-4CBF-31CE-8F870138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1B1E4-EBD0-7CEF-FD55-73EF50E9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F51D-DBB1-4E86-993B-934BDF98C9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7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 hidden="1">
            <a:extLst>
              <a:ext uri="{FF2B5EF4-FFF2-40B4-BE49-F238E27FC236}">
                <a16:creationId xmlns:a16="http://schemas.microsoft.com/office/drawing/2014/main" id="{25EA7C35-FF1A-FBFD-05A2-718EB0D16B65}"/>
              </a:ext>
            </a:extLst>
          </p:cNvPr>
          <p:cNvSpPr/>
          <p:nvPr/>
        </p:nvSpPr>
        <p:spPr>
          <a:xfrm>
            <a:off x="233681" y="2011679"/>
            <a:ext cx="3195438" cy="3286867"/>
          </a:xfrm>
          <a:custGeom>
            <a:avLst/>
            <a:gdLst>
              <a:gd name="connsiteX0" fmla="*/ 2213 w 9357201"/>
              <a:gd name="connsiteY0" fmla="*/ -650 h 3276674"/>
              <a:gd name="connsiteX1" fmla="*/ 8009370 w 9357201"/>
              <a:gd name="connsiteY1" fmla="*/ -650 h 3276674"/>
              <a:gd name="connsiteX2" fmla="*/ 9359415 w 9357201"/>
              <a:gd name="connsiteY2" fmla="*/ 1355860 h 3276674"/>
              <a:gd name="connsiteX3" fmla="*/ 9359415 w 9357201"/>
              <a:gd name="connsiteY3" fmla="*/ 3276024 h 3276674"/>
              <a:gd name="connsiteX0" fmla="*/ 0 w 9357202"/>
              <a:gd name="connsiteY0" fmla="*/ 33 h 3276707"/>
              <a:gd name="connsiteX1" fmla="*/ 5765524 w 9357202"/>
              <a:gd name="connsiteY1" fmla="*/ 0 h 3276707"/>
              <a:gd name="connsiteX2" fmla="*/ 8007157 w 9357202"/>
              <a:gd name="connsiteY2" fmla="*/ 33 h 3276707"/>
              <a:gd name="connsiteX3" fmla="*/ 9357202 w 9357202"/>
              <a:gd name="connsiteY3" fmla="*/ 1356543 h 3276707"/>
              <a:gd name="connsiteX4" fmla="*/ 9357202 w 9357202"/>
              <a:gd name="connsiteY4" fmla="*/ 3276707 h 3276707"/>
              <a:gd name="connsiteX0" fmla="*/ 0 w 3591678"/>
              <a:gd name="connsiteY0" fmla="*/ 0 h 3276707"/>
              <a:gd name="connsiteX1" fmla="*/ 2241633 w 3591678"/>
              <a:gd name="connsiteY1" fmla="*/ 33 h 3276707"/>
              <a:gd name="connsiteX2" fmla="*/ 3591678 w 3591678"/>
              <a:gd name="connsiteY2" fmla="*/ 1356543 h 3276707"/>
              <a:gd name="connsiteX3" fmla="*/ 3591678 w 3591678"/>
              <a:gd name="connsiteY3" fmla="*/ 3276707 h 3276707"/>
              <a:gd name="connsiteX0" fmla="*/ 0 w 3408798"/>
              <a:gd name="connsiteY0" fmla="*/ 0 h 3276707"/>
              <a:gd name="connsiteX1" fmla="*/ 2058753 w 3408798"/>
              <a:gd name="connsiteY1" fmla="*/ 33 h 3276707"/>
              <a:gd name="connsiteX2" fmla="*/ 3408798 w 3408798"/>
              <a:gd name="connsiteY2" fmla="*/ 1356543 h 3276707"/>
              <a:gd name="connsiteX3" fmla="*/ 3408798 w 3408798"/>
              <a:gd name="connsiteY3" fmla="*/ 3276707 h 3276707"/>
              <a:gd name="connsiteX0" fmla="*/ 0 w 3225918"/>
              <a:gd name="connsiteY0" fmla="*/ 0 h 3286867"/>
              <a:gd name="connsiteX1" fmla="*/ 1875873 w 3225918"/>
              <a:gd name="connsiteY1" fmla="*/ 10193 h 3286867"/>
              <a:gd name="connsiteX2" fmla="*/ 3225918 w 3225918"/>
              <a:gd name="connsiteY2" fmla="*/ 1366703 h 3286867"/>
              <a:gd name="connsiteX3" fmla="*/ 3225918 w 3225918"/>
              <a:gd name="connsiteY3" fmla="*/ 3286867 h 3286867"/>
              <a:gd name="connsiteX0" fmla="*/ 0 w 3195438"/>
              <a:gd name="connsiteY0" fmla="*/ 0 h 3286867"/>
              <a:gd name="connsiteX1" fmla="*/ 1845393 w 3195438"/>
              <a:gd name="connsiteY1" fmla="*/ 10193 h 3286867"/>
              <a:gd name="connsiteX2" fmla="*/ 3195438 w 3195438"/>
              <a:gd name="connsiteY2" fmla="*/ 1366703 h 3286867"/>
              <a:gd name="connsiteX3" fmla="*/ 3195438 w 3195438"/>
              <a:gd name="connsiteY3" fmla="*/ 3286867 h 328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438" h="3286867">
                <a:moveTo>
                  <a:pt x="0" y="0"/>
                </a:moveTo>
                <a:lnTo>
                  <a:pt x="1845393" y="10193"/>
                </a:lnTo>
                <a:cubicBezTo>
                  <a:pt x="2591000" y="10193"/>
                  <a:pt x="3195438" y="617523"/>
                  <a:pt x="3195438" y="1366703"/>
                </a:cubicBezTo>
                <a:lnTo>
                  <a:pt x="3195438" y="3286867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 hidden="1">
            <a:extLst>
              <a:ext uri="{FF2B5EF4-FFF2-40B4-BE49-F238E27FC236}">
                <a16:creationId xmlns:a16="http://schemas.microsoft.com/office/drawing/2014/main" id="{B09E8213-E4A1-3E30-9198-8B68ABEE82B8}"/>
              </a:ext>
            </a:extLst>
          </p:cNvPr>
          <p:cNvSpPr/>
          <p:nvPr/>
        </p:nvSpPr>
        <p:spPr>
          <a:xfrm>
            <a:off x="3429117" y="4725899"/>
            <a:ext cx="8510941" cy="1366196"/>
          </a:xfrm>
          <a:custGeom>
            <a:avLst/>
            <a:gdLst>
              <a:gd name="connsiteX0" fmla="*/ 10980107 w 10977893"/>
              <a:gd name="connsiteY0" fmla="*/ -650 h 1365979"/>
              <a:gd name="connsiteX1" fmla="*/ 10980107 w 10977893"/>
              <a:gd name="connsiteY1" fmla="*/ 789104 h 1365979"/>
              <a:gd name="connsiteX2" fmla="*/ 10357989 w 10977893"/>
              <a:gd name="connsiteY2" fmla="*/ 1365329 h 1365979"/>
              <a:gd name="connsiteX3" fmla="*/ 624331 w 10977893"/>
              <a:gd name="connsiteY3" fmla="*/ 1365329 h 1365979"/>
              <a:gd name="connsiteX4" fmla="*/ 2213 w 10977893"/>
              <a:gd name="connsiteY4" fmla="*/ 789104 h 1365979"/>
              <a:gd name="connsiteX5" fmla="*/ 2213 w 10977893"/>
              <a:gd name="connsiteY5" fmla="*/ -650 h 1365979"/>
              <a:gd name="connsiteX0" fmla="*/ 10977894 w 10977894"/>
              <a:gd name="connsiteY0" fmla="*/ 0 h 1365979"/>
              <a:gd name="connsiteX1" fmla="*/ 10977894 w 10977894"/>
              <a:gd name="connsiteY1" fmla="*/ 789754 h 1365979"/>
              <a:gd name="connsiteX2" fmla="*/ 10355776 w 10977894"/>
              <a:gd name="connsiteY2" fmla="*/ 1365979 h 1365979"/>
              <a:gd name="connsiteX3" fmla="*/ 8724301 w 10977894"/>
              <a:gd name="connsiteY3" fmla="*/ 1362386 h 1365979"/>
              <a:gd name="connsiteX4" fmla="*/ 622118 w 10977894"/>
              <a:gd name="connsiteY4" fmla="*/ 1365979 h 1365979"/>
              <a:gd name="connsiteX5" fmla="*/ 0 w 10977894"/>
              <a:gd name="connsiteY5" fmla="*/ 789754 h 1365979"/>
              <a:gd name="connsiteX6" fmla="*/ 0 w 10977894"/>
              <a:gd name="connsiteY6" fmla="*/ 0 h 1365979"/>
              <a:gd name="connsiteX0" fmla="*/ 10977894 w 10977894"/>
              <a:gd name="connsiteY0" fmla="*/ 789754 h 1365979"/>
              <a:gd name="connsiteX1" fmla="*/ 10355776 w 10977894"/>
              <a:gd name="connsiteY1" fmla="*/ 1365979 h 1365979"/>
              <a:gd name="connsiteX2" fmla="*/ 8724301 w 10977894"/>
              <a:gd name="connsiteY2" fmla="*/ 1362386 h 1365979"/>
              <a:gd name="connsiteX3" fmla="*/ 622118 w 10977894"/>
              <a:gd name="connsiteY3" fmla="*/ 1365979 h 1365979"/>
              <a:gd name="connsiteX4" fmla="*/ 0 w 10977894"/>
              <a:gd name="connsiteY4" fmla="*/ 789754 h 1365979"/>
              <a:gd name="connsiteX5" fmla="*/ 0 w 10977894"/>
              <a:gd name="connsiteY5" fmla="*/ 0 h 1365979"/>
              <a:gd name="connsiteX0" fmla="*/ 10355776 w 10355776"/>
              <a:gd name="connsiteY0" fmla="*/ 1365979 h 1365979"/>
              <a:gd name="connsiteX1" fmla="*/ 8724301 w 10355776"/>
              <a:gd name="connsiteY1" fmla="*/ 1362386 h 1365979"/>
              <a:gd name="connsiteX2" fmla="*/ 622118 w 10355776"/>
              <a:gd name="connsiteY2" fmla="*/ 1365979 h 1365979"/>
              <a:gd name="connsiteX3" fmla="*/ 0 w 10355776"/>
              <a:gd name="connsiteY3" fmla="*/ 789754 h 1365979"/>
              <a:gd name="connsiteX4" fmla="*/ 0 w 10355776"/>
              <a:gd name="connsiteY4" fmla="*/ 0 h 1365979"/>
              <a:gd name="connsiteX0" fmla="*/ 8724301 w 8724301"/>
              <a:gd name="connsiteY0" fmla="*/ 1362386 h 1365979"/>
              <a:gd name="connsiteX1" fmla="*/ 622118 w 8724301"/>
              <a:gd name="connsiteY1" fmla="*/ 1365979 h 1365979"/>
              <a:gd name="connsiteX2" fmla="*/ 0 w 8724301"/>
              <a:gd name="connsiteY2" fmla="*/ 789754 h 1365979"/>
              <a:gd name="connsiteX3" fmla="*/ 0 w 8724301"/>
              <a:gd name="connsiteY3" fmla="*/ 0 h 1365979"/>
              <a:gd name="connsiteX0" fmla="*/ 8510941 w 8510941"/>
              <a:gd name="connsiteY0" fmla="*/ 1366196 h 1366196"/>
              <a:gd name="connsiteX1" fmla="*/ 622118 w 8510941"/>
              <a:gd name="connsiteY1" fmla="*/ 1365979 h 1366196"/>
              <a:gd name="connsiteX2" fmla="*/ 0 w 8510941"/>
              <a:gd name="connsiteY2" fmla="*/ 789754 h 1366196"/>
              <a:gd name="connsiteX3" fmla="*/ 0 w 8510941"/>
              <a:gd name="connsiteY3" fmla="*/ 0 h 136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41" h="1366196">
                <a:moveTo>
                  <a:pt x="8510941" y="1366196"/>
                </a:moveTo>
                <a:lnTo>
                  <a:pt x="622118" y="1365979"/>
                </a:lnTo>
                <a:cubicBezTo>
                  <a:pt x="278520" y="1365979"/>
                  <a:pt x="0" y="1107979"/>
                  <a:pt x="0" y="789754"/>
                </a:cubicBezTo>
                <a:lnTo>
                  <a:pt x="0" y="0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67CFF6C-EDBA-8B95-5C93-0B4BB5939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507" r="12032"/>
          <a:stretch/>
        </p:blipFill>
        <p:spPr>
          <a:xfrm>
            <a:off x="0" y="1779373"/>
            <a:ext cx="12192000" cy="4583992"/>
          </a:xfrm>
          <a:custGeom>
            <a:avLst/>
            <a:gdLst>
              <a:gd name="connsiteX0" fmla="*/ 0 w 12192000"/>
              <a:gd name="connsiteY0" fmla="*/ 0 h 4583992"/>
              <a:gd name="connsiteX1" fmla="*/ 12192000 w 12192000"/>
              <a:gd name="connsiteY1" fmla="*/ 0 h 4583992"/>
              <a:gd name="connsiteX2" fmla="*/ 12192000 w 12192000"/>
              <a:gd name="connsiteY2" fmla="*/ 2190264 h 4583992"/>
              <a:gd name="connsiteX3" fmla="*/ 12187938 w 12192000"/>
              <a:gd name="connsiteY3" fmla="*/ 2190264 h 4583992"/>
              <a:gd name="connsiteX4" fmla="*/ 12187938 w 12192000"/>
              <a:gd name="connsiteY4" fmla="*/ 4583992 h 4583992"/>
              <a:gd name="connsiteX5" fmla="*/ 0 w 12192000"/>
              <a:gd name="connsiteY5" fmla="*/ 4583992 h 458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583992">
                <a:moveTo>
                  <a:pt x="0" y="0"/>
                </a:moveTo>
                <a:lnTo>
                  <a:pt x="12192000" y="0"/>
                </a:lnTo>
                <a:lnTo>
                  <a:pt x="12192000" y="2190264"/>
                </a:lnTo>
                <a:lnTo>
                  <a:pt x="12187938" y="2190264"/>
                </a:lnTo>
                <a:lnTo>
                  <a:pt x="12187938" y="4583992"/>
                </a:lnTo>
                <a:lnTo>
                  <a:pt x="0" y="4583992"/>
                </a:lnTo>
                <a:close/>
              </a:path>
            </a:pathLst>
          </a:cu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FEFD686-81C7-A517-F1C0-0C3D3EF340F2}"/>
              </a:ext>
            </a:extLst>
          </p:cNvPr>
          <p:cNvSpPr/>
          <p:nvPr/>
        </p:nvSpPr>
        <p:spPr>
          <a:xfrm>
            <a:off x="767250" y="3628115"/>
            <a:ext cx="1628275" cy="1628275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032612E-888F-3F52-2DF9-1A7FC1C33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72707"/>
          <a:stretch>
            <a:fillRect/>
          </a:stretch>
        </p:blipFill>
        <p:spPr>
          <a:xfrm>
            <a:off x="5315713" y="5020135"/>
            <a:ext cx="6718341" cy="1871772"/>
          </a:xfrm>
          <a:custGeom>
            <a:avLst/>
            <a:gdLst>
              <a:gd name="connsiteX0" fmla="*/ 0 w 6718341"/>
              <a:gd name="connsiteY0" fmla="*/ 0 h 1871772"/>
              <a:gd name="connsiteX1" fmla="*/ 6718341 w 6718341"/>
              <a:gd name="connsiteY1" fmla="*/ 0 h 1871772"/>
              <a:gd name="connsiteX2" fmla="*/ 6718341 w 6718341"/>
              <a:gd name="connsiteY2" fmla="*/ 1871772 h 1871772"/>
              <a:gd name="connsiteX3" fmla="*/ 0 w 6718341"/>
              <a:gd name="connsiteY3" fmla="*/ 1871772 h 187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8341" h="1871772">
                <a:moveTo>
                  <a:pt x="0" y="0"/>
                </a:moveTo>
                <a:lnTo>
                  <a:pt x="6718341" y="0"/>
                </a:lnTo>
                <a:lnTo>
                  <a:pt x="6718341" y="1871772"/>
                </a:lnTo>
                <a:lnTo>
                  <a:pt x="0" y="1871772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CA6479C-DB58-C182-DA46-646A89A79A6F}"/>
              </a:ext>
            </a:extLst>
          </p:cNvPr>
          <p:cNvSpPr/>
          <p:nvPr/>
        </p:nvSpPr>
        <p:spPr>
          <a:xfrm>
            <a:off x="11469607" y="5904458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0F0BF7-907A-B0C3-5845-78EDA851891C}"/>
              </a:ext>
            </a:extLst>
          </p:cNvPr>
          <p:cNvSpPr/>
          <p:nvPr/>
        </p:nvSpPr>
        <p:spPr>
          <a:xfrm>
            <a:off x="3000866" y="2411479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287EAB-26E8-C8AF-6CB0-D37B7CB37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4165" t="77500"/>
          <a:stretch>
            <a:fillRect/>
          </a:stretch>
        </p:blipFill>
        <p:spPr>
          <a:xfrm flipH="1">
            <a:off x="7732665" y="0"/>
            <a:ext cx="4459335" cy="1543022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5323F-6D74-29FA-F04C-027DF280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744" y="2304288"/>
            <a:ext cx="5513832" cy="2432304"/>
          </a:xfrm>
        </p:spPr>
        <p:txBody>
          <a:bodyPr anchor="t">
            <a:no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2744" y="1885193"/>
            <a:ext cx="5943600" cy="41148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1099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336" y="722376"/>
            <a:ext cx="8870656" cy="7649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404872"/>
            <a:ext cx="10716768" cy="36301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33A32FC-3A65-2B5F-2625-0FE903CD37D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DFD42C5-F2A8-2017-93FA-4A8F8A7CB7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6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phic 38">
            <a:extLst>
              <a:ext uri="{FF2B5EF4-FFF2-40B4-BE49-F238E27FC236}">
                <a16:creationId xmlns:a16="http://schemas.microsoft.com/office/drawing/2014/main" id="{0FA7F5A0-ECAD-A574-6649-C54801870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427" r="82873"/>
          <a:stretch>
            <a:fillRect/>
          </a:stretch>
        </p:blipFill>
        <p:spPr>
          <a:xfrm>
            <a:off x="9233628" y="1"/>
            <a:ext cx="2958372" cy="6105105"/>
          </a:xfrm>
          <a:custGeom>
            <a:avLst/>
            <a:gdLst>
              <a:gd name="connsiteX0" fmla="*/ 0 w 2958372"/>
              <a:gd name="connsiteY0" fmla="*/ 0 h 6105105"/>
              <a:gd name="connsiteX1" fmla="*/ 2958372 w 2958372"/>
              <a:gd name="connsiteY1" fmla="*/ 0 h 6105105"/>
              <a:gd name="connsiteX2" fmla="*/ 2958372 w 2958372"/>
              <a:gd name="connsiteY2" fmla="*/ 6105105 h 6105105"/>
              <a:gd name="connsiteX3" fmla="*/ 0 w 2958372"/>
              <a:gd name="connsiteY3" fmla="*/ 6105105 h 6105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8372" h="6105105">
                <a:moveTo>
                  <a:pt x="0" y="0"/>
                </a:moveTo>
                <a:lnTo>
                  <a:pt x="2958372" y="0"/>
                </a:lnTo>
                <a:lnTo>
                  <a:pt x="2958372" y="6105105"/>
                </a:lnTo>
                <a:lnTo>
                  <a:pt x="0" y="6105105"/>
                </a:lnTo>
                <a:close/>
              </a:path>
            </a:pathLst>
          </a:cu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8CD520B-B465-7A6D-37C4-8A060446902D}"/>
              </a:ext>
            </a:extLst>
          </p:cNvPr>
          <p:cNvSpPr/>
          <p:nvPr userDrawn="1"/>
        </p:nvSpPr>
        <p:spPr>
          <a:xfrm>
            <a:off x="2589592" y="723899"/>
            <a:ext cx="8870656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4684B3-A8D3-6A9A-C264-95DFAD1C3FCE}"/>
              </a:ext>
            </a:extLst>
          </p:cNvPr>
          <p:cNvSpPr/>
          <p:nvPr/>
        </p:nvSpPr>
        <p:spPr>
          <a:xfrm>
            <a:off x="9300014" y="2633978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336" y="722376"/>
            <a:ext cx="8870656" cy="7649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221992"/>
            <a:ext cx="8284464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1E68FE-16F1-5C98-AEF6-0EAB9EA632CA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8727F01E-45EF-F70F-2A04-1EA69A24634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C388A650-32E8-11EC-26EE-D260D1953D5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3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raphic 76">
            <a:extLst>
              <a:ext uri="{FF2B5EF4-FFF2-40B4-BE49-F238E27FC236}">
                <a16:creationId xmlns:a16="http://schemas.microsoft.com/office/drawing/2014/main" id="{527CC80A-3410-5824-B06B-C4176A6BF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145" t="-169" r="45423" b="28675"/>
          <a:stretch/>
        </p:blipFill>
        <p:spPr>
          <a:xfrm>
            <a:off x="-1" y="3467101"/>
            <a:ext cx="12192001" cy="3390899"/>
          </a:xfrm>
          <a:custGeom>
            <a:avLst/>
            <a:gdLst>
              <a:gd name="connsiteX0" fmla="*/ 0 w 12192001"/>
              <a:gd name="connsiteY0" fmla="*/ 0 h 3390899"/>
              <a:gd name="connsiteX1" fmla="*/ 12192001 w 12192001"/>
              <a:gd name="connsiteY1" fmla="*/ 0 h 3390899"/>
              <a:gd name="connsiteX2" fmla="*/ 12192001 w 12192001"/>
              <a:gd name="connsiteY2" fmla="*/ 2324100 h 3390899"/>
              <a:gd name="connsiteX3" fmla="*/ 12192001 w 12192001"/>
              <a:gd name="connsiteY3" fmla="*/ 3390899 h 3390899"/>
              <a:gd name="connsiteX4" fmla="*/ 0 w 12192001"/>
              <a:gd name="connsiteY4" fmla="*/ 3390899 h 339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3390899">
                <a:moveTo>
                  <a:pt x="0" y="0"/>
                </a:moveTo>
                <a:lnTo>
                  <a:pt x="12192001" y="0"/>
                </a:lnTo>
                <a:lnTo>
                  <a:pt x="12192001" y="2324100"/>
                </a:lnTo>
                <a:lnTo>
                  <a:pt x="12192001" y="3390899"/>
                </a:lnTo>
                <a:lnTo>
                  <a:pt x="0" y="3390899"/>
                </a:lnTo>
                <a:close/>
              </a:path>
            </a:pathLst>
          </a:cu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CB607447-86F1-863F-176B-E0B78D24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16152"/>
            <a:ext cx="8951976" cy="3191256"/>
          </a:xfrm>
        </p:spPr>
        <p:txBody>
          <a:bodyPr anchor="t">
            <a:noAutofit/>
          </a:bodyPr>
          <a:lstStyle>
            <a:lvl1pPr>
              <a:defRPr sz="5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7" name="Graphic 12">
            <a:extLst>
              <a:ext uri="{FF2B5EF4-FFF2-40B4-BE49-F238E27FC236}">
                <a16:creationId xmlns:a16="http://schemas.microsoft.com/office/drawing/2014/main" id="{E5105AB7-2E65-757B-FF2B-CFE19C5C87B7}"/>
              </a:ext>
            </a:extLst>
          </p:cNvPr>
          <p:cNvSpPr/>
          <p:nvPr userDrawn="1"/>
        </p:nvSpPr>
        <p:spPr>
          <a:xfrm rot="5400000" flipV="1">
            <a:off x="8634864" y="3426822"/>
            <a:ext cx="6355080" cy="2810"/>
          </a:xfrm>
          <a:custGeom>
            <a:avLst/>
            <a:gdLst>
              <a:gd name="connsiteX0" fmla="*/ 13912003 w 13911910"/>
              <a:gd name="connsiteY0" fmla="*/ 95 h 2810"/>
              <a:gd name="connsiteX1" fmla="*/ 93 w 13911910"/>
              <a:gd name="connsiteY1" fmla="*/ 95 h 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11910" h="2810">
                <a:moveTo>
                  <a:pt x="13912003" y="95"/>
                </a:moveTo>
                <a:lnTo>
                  <a:pt x="93" y="95"/>
                </a:lnTo>
              </a:path>
            </a:pathLst>
          </a:custGeom>
          <a:noFill/>
          <a:ln w="508812" cap="sq">
            <a:solidFill>
              <a:schemeClr val="accent3">
                <a:alpha val="84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Graphic 12">
            <a:extLst>
              <a:ext uri="{FF2B5EF4-FFF2-40B4-BE49-F238E27FC236}">
                <a16:creationId xmlns:a16="http://schemas.microsoft.com/office/drawing/2014/main" id="{ECA42036-662E-03F7-941F-EDA42BEA5EDE}"/>
              </a:ext>
            </a:extLst>
          </p:cNvPr>
          <p:cNvSpPr/>
          <p:nvPr userDrawn="1"/>
        </p:nvSpPr>
        <p:spPr>
          <a:xfrm rot="5400000" flipV="1">
            <a:off x="7913504" y="3426822"/>
            <a:ext cx="6355080" cy="2810"/>
          </a:xfrm>
          <a:custGeom>
            <a:avLst/>
            <a:gdLst>
              <a:gd name="connsiteX0" fmla="*/ 13912003 w 13911910"/>
              <a:gd name="connsiteY0" fmla="*/ 95 h 2810"/>
              <a:gd name="connsiteX1" fmla="*/ 93 w 13911910"/>
              <a:gd name="connsiteY1" fmla="*/ 95 h 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11910" h="2810">
                <a:moveTo>
                  <a:pt x="13912003" y="95"/>
                </a:moveTo>
                <a:lnTo>
                  <a:pt x="93" y="95"/>
                </a:lnTo>
              </a:path>
            </a:pathLst>
          </a:custGeom>
          <a:noFill/>
          <a:ln w="508812" cap="sq">
            <a:solidFill>
              <a:schemeClr val="accent3">
                <a:alpha val="84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47">
            <a:extLst>
              <a:ext uri="{FF2B5EF4-FFF2-40B4-BE49-F238E27FC236}">
                <a16:creationId xmlns:a16="http://schemas.microsoft.com/office/drawing/2014/main" id="{B90A79D3-C4F3-1056-F590-BFED7F28BC72}"/>
              </a:ext>
            </a:extLst>
          </p:cNvPr>
          <p:cNvSpPr/>
          <p:nvPr/>
        </p:nvSpPr>
        <p:spPr>
          <a:xfrm>
            <a:off x="685799" y="5342013"/>
            <a:ext cx="2157098" cy="1515987"/>
          </a:xfrm>
          <a:custGeom>
            <a:avLst/>
            <a:gdLst>
              <a:gd name="connsiteX0" fmla="*/ 1078549 w 2157098"/>
              <a:gd name="connsiteY0" fmla="*/ 0 h 1515987"/>
              <a:gd name="connsiteX1" fmla="*/ 2157098 w 2157098"/>
              <a:gd name="connsiteY1" fmla="*/ 1078549 h 1515987"/>
              <a:gd name="connsiteX2" fmla="*/ 2072340 w 2157098"/>
              <a:gd name="connsiteY2" fmla="*/ 1498369 h 1515987"/>
              <a:gd name="connsiteX3" fmla="*/ 2062778 w 2157098"/>
              <a:gd name="connsiteY3" fmla="*/ 1515987 h 1515987"/>
              <a:gd name="connsiteX4" fmla="*/ 94321 w 2157098"/>
              <a:gd name="connsiteY4" fmla="*/ 1515987 h 1515987"/>
              <a:gd name="connsiteX5" fmla="*/ 84758 w 2157098"/>
              <a:gd name="connsiteY5" fmla="*/ 1498369 h 1515987"/>
              <a:gd name="connsiteX6" fmla="*/ 0 w 2157098"/>
              <a:gd name="connsiteY6" fmla="*/ 1078549 h 1515987"/>
              <a:gd name="connsiteX7" fmla="*/ 1078549 w 2157098"/>
              <a:gd name="connsiteY7" fmla="*/ 0 h 151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7098" h="1515987">
                <a:moveTo>
                  <a:pt x="1078549" y="0"/>
                </a:moveTo>
                <a:cubicBezTo>
                  <a:pt x="1674215" y="0"/>
                  <a:pt x="2157098" y="482883"/>
                  <a:pt x="2157098" y="1078549"/>
                </a:cubicBezTo>
                <a:cubicBezTo>
                  <a:pt x="2157098" y="1227466"/>
                  <a:pt x="2126918" y="1369333"/>
                  <a:pt x="2072340" y="1498369"/>
                </a:cubicBezTo>
                <a:lnTo>
                  <a:pt x="2062778" y="1515987"/>
                </a:lnTo>
                <a:lnTo>
                  <a:pt x="94321" y="1515987"/>
                </a:lnTo>
                <a:lnTo>
                  <a:pt x="84758" y="1498369"/>
                </a:lnTo>
                <a:cubicBezTo>
                  <a:pt x="30180" y="1369333"/>
                  <a:pt x="0" y="1227466"/>
                  <a:pt x="0" y="1078549"/>
                </a:cubicBezTo>
                <a:cubicBezTo>
                  <a:pt x="0" y="482883"/>
                  <a:pt x="482883" y="0"/>
                  <a:pt x="1078549" y="0"/>
                </a:cubicBezTo>
                <a:close/>
              </a:path>
            </a:pathLst>
          </a:custGeom>
          <a:solidFill>
            <a:schemeClr val="accent4">
              <a:alpha val="8321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FFE4B3-23C8-22B1-E231-C5753166B687}"/>
              </a:ext>
            </a:extLst>
          </p:cNvPr>
          <p:cNvSpPr/>
          <p:nvPr/>
        </p:nvSpPr>
        <p:spPr>
          <a:xfrm>
            <a:off x="10905848" y="1063062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hidden="1">
            <a:extLst>
              <a:ext uri="{FF2B5EF4-FFF2-40B4-BE49-F238E27FC236}">
                <a16:creationId xmlns:a16="http://schemas.microsoft.com/office/drawing/2014/main" id="{422E8005-83A8-3555-6EFB-842E78C629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62"/>
          <a:stretch/>
        </p:blipFill>
        <p:spPr>
          <a:xfrm>
            <a:off x="-6187440" y="1779373"/>
            <a:ext cx="20888725" cy="4583992"/>
          </a:xfrm>
          <a:custGeom>
            <a:avLst/>
            <a:gdLst>
              <a:gd name="connsiteX0" fmla="*/ 6153662 w 20854947"/>
              <a:gd name="connsiteY0" fmla="*/ 0 h 4583992"/>
              <a:gd name="connsiteX1" fmla="*/ 20854947 w 20854947"/>
              <a:gd name="connsiteY1" fmla="*/ 0 h 4583992"/>
              <a:gd name="connsiteX2" fmla="*/ 20854947 w 20854947"/>
              <a:gd name="connsiteY2" fmla="*/ 2190264 h 4583992"/>
              <a:gd name="connsiteX3" fmla="*/ 18345663 w 20854947"/>
              <a:gd name="connsiteY3" fmla="*/ 2190264 h 4583992"/>
              <a:gd name="connsiteX4" fmla="*/ 18345663 w 20854947"/>
              <a:gd name="connsiteY4" fmla="*/ 4583992 h 4583992"/>
              <a:gd name="connsiteX5" fmla="*/ 0 w 20854947"/>
              <a:gd name="connsiteY5" fmla="*/ 4583992 h 4583992"/>
              <a:gd name="connsiteX6" fmla="*/ 0 w 20854947"/>
              <a:gd name="connsiteY6" fmla="*/ 4313374 h 4583992"/>
              <a:gd name="connsiteX7" fmla="*/ 6153662 w 20854947"/>
              <a:gd name="connsiteY7" fmla="*/ 4313374 h 458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54947" h="4583992">
                <a:moveTo>
                  <a:pt x="6153662" y="0"/>
                </a:moveTo>
                <a:lnTo>
                  <a:pt x="20854947" y="0"/>
                </a:lnTo>
                <a:lnTo>
                  <a:pt x="20854947" y="2190264"/>
                </a:lnTo>
                <a:lnTo>
                  <a:pt x="18345663" y="2190264"/>
                </a:lnTo>
                <a:lnTo>
                  <a:pt x="18345663" y="4583992"/>
                </a:lnTo>
                <a:lnTo>
                  <a:pt x="0" y="4583992"/>
                </a:lnTo>
                <a:lnTo>
                  <a:pt x="0" y="4313374"/>
                </a:lnTo>
                <a:lnTo>
                  <a:pt x="6153662" y="4313374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4581144"/>
            <a:ext cx="6510528" cy="3657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6D8E3E3-8A4C-591F-3DAB-1D6E46AA4DB9}"/>
              </a:ext>
            </a:extLst>
          </p:cNvPr>
          <p:cNvSpPr/>
          <p:nvPr userDrawn="1"/>
        </p:nvSpPr>
        <p:spPr>
          <a:xfrm>
            <a:off x="11626517" y="1063062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6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-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EA91DE6-3A10-8EDA-34AB-D931B1792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116"/>
          <a:stretch>
            <a:fillRect/>
          </a:stretch>
        </p:blipFill>
        <p:spPr>
          <a:xfrm rot="5400000" flipH="1">
            <a:off x="9476084" y="1778851"/>
            <a:ext cx="4393983" cy="773351"/>
          </a:xfrm>
          <a:custGeom>
            <a:avLst/>
            <a:gdLst>
              <a:gd name="connsiteX0" fmla="*/ 4393983 w 4393983"/>
              <a:gd name="connsiteY0" fmla="*/ 773351 h 773351"/>
              <a:gd name="connsiteX1" fmla="*/ 4393983 w 4393983"/>
              <a:gd name="connsiteY1" fmla="*/ 0 h 773351"/>
              <a:gd name="connsiteX2" fmla="*/ 0 w 4393983"/>
              <a:gd name="connsiteY2" fmla="*/ 0 h 773351"/>
              <a:gd name="connsiteX3" fmla="*/ 0 w 4393983"/>
              <a:gd name="connsiteY3" fmla="*/ 773351 h 77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3983" h="773351">
                <a:moveTo>
                  <a:pt x="4393983" y="773351"/>
                </a:moveTo>
                <a:lnTo>
                  <a:pt x="4393983" y="0"/>
                </a:lnTo>
                <a:lnTo>
                  <a:pt x="0" y="0"/>
                </a:lnTo>
                <a:lnTo>
                  <a:pt x="0" y="773351"/>
                </a:lnTo>
                <a:close/>
              </a:path>
            </a:pathLst>
          </a:cu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06608174-ED17-1D4B-48DF-EA532646C797}"/>
              </a:ext>
            </a:extLst>
          </p:cNvPr>
          <p:cNvSpPr/>
          <p:nvPr userDrawn="1"/>
        </p:nvSpPr>
        <p:spPr>
          <a:xfrm>
            <a:off x="732271" y="723899"/>
            <a:ext cx="10727977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itle 74">
            <a:extLst>
              <a:ext uri="{FF2B5EF4-FFF2-40B4-BE49-F238E27FC236}">
                <a16:creationId xmlns:a16="http://schemas.microsoft.com/office/drawing/2014/main" id="{45C7CFA5-6EFF-944C-B5AF-96795687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41AE0A6-2671-E79C-548D-3AA4D5D9CB11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2152D0E-B03D-CC17-D0CC-650AE3953FCF}"/>
              </a:ext>
            </a:extLst>
          </p:cNvPr>
          <p:cNvCxnSpPr>
            <a:cxnSpLocks/>
          </p:cNvCxnSpPr>
          <p:nvPr userDrawn="1"/>
        </p:nvCxnSpPr>
        <p:spPr>
          <a:xfrm>
            <a:off x="1655064" y="722376"/>
            <a:ext cx="0" cy="78080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Graphic 82">
            <a:extLst>
              <a:ext uri="{FF2B5EF4-FFF2-40B4-BE49-F238E27FC236}">
                <a16:creationId xmlns:a16="http://schemas.microsoft.com/office/drawing/2014/main" id="{65438DF6-6622-6EE4-F01A-D199CAE96D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498771">
            <a:off x="868523" y="778989"/>
            <a:ext cx="660389" cy="660389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712EE3B-E131-C405-FCA7-8263094DF01B}"/>
              </a:ext>
            </a:extLst>
          </p:cNvPr>
          <p:cNvCxnSpPr>
            <a:cxnSpLocks/>
          </p:cNvCxnSpPr>
          <p:nvPr userDrawn="1"/>
        </p:nvCxnSpPr>
        <p:spPr>
          <a:xfrm>
            <a:off x="2593735" y="718779"/>
            <a:ext cx="0" cy="78080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3A3CEC7E-9097-B8E8-85C0-CDDB2AE614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956"/>
          <a:stretch>
            <a:fillRect/>
          </a:stretch>
        </p:blipFill>
        <p:spPr>
          <a:xfrm>
            <a:off x="6471911" y="2707661"/>
            <a:ext cx="5744279" cy="766881"/>
          </a:xfrm>
          <a:custGeom>
            <a:avLst/>
            <a:gdLst>
              <a:gd name="connsiteX0" fmla="*/ 0 w 5744279"/>
              <a:gd name="connsiteY0" fmla="*/ 0 h 766881"/>
              <a:gd name="connsiteX1" fmla="*/ 5744279 w 5744279"/>
              <a:gd name="connsiteY1" fmla="*/ 0 h 766881"/>
              <a:gd name="connsiteX2" fmla="*/ 5744279 w 5744279"/>
              <a:gd name="connsiteY2" fmla="*/ 766881 h 766881"/>
              <a:gd name="connsiteX3" fmla="*/ 0 w 5744279"/>
              <a:gd name="connsiteY3" fmla="*/ 766881 h 766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4279" h="766881">
                <a:moveTo>
                  <a:pt x="0" y="0"/>
                </a:moveTo>
                <a:lnTo>
                  <a:pt x="5744279" y="0"/>
                </a:lnTo>
                <a:lnTo>
                  <a:pt x="5744279" y="766881"/>
                </a:lnTo>
                <a:lnTo>
                  <a:pt x="0" y="766881"/>
                </a:lnTo>
                <a:close/>
              </a:path>
            </a:pathLst>
          </a:cu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6DCF26E-2BB7-CA60-73C4-CC02E6B54E8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5255"/>
          <a:stretch>
            <a:fillRect/>
          </a:stretch>
        </p:blipFill>
        <p:spPr>
          <a:xfrm>
            <a:off x="-50829" y="2707661"/>
            <a:ext cx="5240777" cy="766881"/>
          </a:xfrm>
          <a:custGeom>
            <a:avLst/>
            <a:gdLst>
              <a:gd name="connsiteX0" fmla="*/ 0 w 5240777"/>
              <a:gd name="connsiteY0" fmla="*/ 0 h 766881"/>
              <a:gd name="connsiteX1" fmla="*/ 5240777 w 5240777"/>
              <a:gd name="connsiteY1" fmla="*/ 0 h 766881"/>
              <a:gd name="connsiteX2" fmla="*/ 5240777 w 5240777"/>
              <a:gd name="connsiteY2" fmla="*/ 766881 h 766881"/>
              <a:gd name="connsiteX3" fmla="*/ 0 w 5240777"/>
              <a:gd name="connsiteY3" fmla="*/ 766881 h 766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0777" h="766881">
                <a:moveTo>
                  <a:pt x="0" y="0"/>
                </a:moveTo>
                <a:lnTo>
                  <a:pt x="5240777" y="0"/>
                </a:lnTo>
                <a:lnTo>
                  <a:pt x="5240777" y="766881"/>
                </a:lnTo>
                <a:lnTo>
                  <a:pt x="0" y="766881"/>
                </a:lnTo>
                <a:close/>
              </a:path>
            </a:pathLst>
          </a:cu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0074BFB-1FF4-E27D-E273-B30A1A926B24}"/>
              </a:ext>
            </a:extLst>
          </p:cNvPr>
          <p:cNvSpPr/>
          <p:nvPr userDrawn="1"/>
        </p:nvSpPr>
        <p:spPr>
          <a:xfrm>
            <a:off x="4032611" y="2039801"/>
            <a:ext cx="1989036" cy="19890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14380A-B062-A581-202E-A9250F901047}"/>
              </a:ext>
            </a:extLst>
          </p:cNvPr>
          <p:cNvSpPr/>
          <p:nvPr userDrawn="1"/>
        </p:nvSpPr>
        <p:spPr>
          <a:xfrm>
            <a:off x="6170354" y="2039801"/>
            <a:ext cx="1989036" cy="19890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72440E0-AFFD-74CD-6BF4-1208AAECF546}"/>
              </a:ext>
            </a:extLst>
          </p:cNvPr>
          <p:cNvSpPr/>
          <p:nvPr userDrawn="1"/>
        </p:nvSpPr>
        <p:spPr>
          <a:xfrm>
            <a:off x="6170354" y="4362518"/>
            <a:ext cx="1989036" cy="198903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DF24E9A-60F5-6DAB-FE7A-37F79F6F9AA9}"/>
              </a:ext>
            </a:extLst>
          </p:cNvPr>
          <p:cNvSpPr/>
          <p:nvPr userDrawn="1"/>
        </p:nvSpPr>
        <p:spPr>
          <a:xfrm>
            <a:off x="4032612" y="4362518"/>
            <a:ext cx="1989036" cy="19890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E4234E63-55EE-8BC8-D5B8-C9346AA39037}"/>
              </a:ext>
            </a:extLst>
          </p:cNvPr>
          <p:cNvSpPr/>
          <p:nvPr userDrawn="1"/>
        </p:nvSpPr>
        <p:spPr>
          <a:xfrm>
            <a:off x="624057" y="4000974"/>
            <a:ext cx="4046047" cy="1354794"/>
          </a:xfrm>
          <a:custGeom>
            <a:avLst/>
            <a:gdLst>
              <a:gd name="connsiteX0" fmla="*/ 0 w 4046047"/>
              <a:gd name="connsiteY0" fmla="*/ 0 h 1354794"/>
              <a:gd name="connsiteX1" fmla="*/ 4046047 w 4046047"/>
              <a:gd name="connsiteY1" fmla="*/ 530971 h 1354794"/>
              <a:gd name="connsiteX2" fmla="*/ 4046047 w 4046047"/>
              <a:gd name="connsiteY2" fmla="*/ 1354794 h 1354794"/>
              <a:gd name="connsiteX3" fmla="*/ 620191 w 4046047"/>
              <a:gd name="connsiteY3" fmla="*/ 1354794 h 1354794"/>
              <a:gd name="connsiteX4" fmla="*/ 0 w 4046047"/>
              <a:gd name="connsiteY4" fmla="*/ 783283 h 1354794"/>
              <a:gd name="connsiteX0" fmla="*/ 4046047 w 4137487"/>
              <a:gd name="connsiteY0" fmla="*/ 530971 h 1354794"/>
              <a:gd name="connsiteX1" fmla="*/ 4046047 w 4137487"/>
              <a:gd name="connsiteY1" fmla="*/ 1354794 h 1354794"/>
              <a:gd name="connsiteX2" fmla="*/ 620191 w 4137487"/>
              <a:gd name="connsiteY2" fmla="*/ 1354794 h 1354794"/>
              <a:gd name="connsiteX3" fmla="*/ 0 w 4137487"/>
              <a:gd name="connsiteY3" fmla="*/ 783283 h 1354794"/>
              <a:gd name="connsiteX4" fmla="*/ 0 w 4137487"/>
              <a:gd name="connsiteY4" fmla="*/ 0 h 1354794"/>
              <a:gd name="connsiteX5" fmla="*/ 4137487 w 4137487"/>
              <a:gd name="connsiteY5" fmla="*/ 622411 h 1354794"/>
              <a:gd name="connsiteX0" fmla="*/ 4046047 w 4137487"/>
              <a:gd name="connsiteY0" fmla="*/ 1354794 h 1354794"/>
              <a:gd name="connsiteX1" fmla="*/ 620191 w 4137487"/>
              <a:gd name="connsiteY1" fmla="*/ 1354794 h 1354794"/>
              <a:gd name="connsiteX2" fmla="*/ 0 w 4137487"/>
              <a:gd name="connsiteY2" fmla="*/ 783283 h 1354794"/>
              <a:gd name="connsiteX3" fmla="*/ 0 w 4137487"/>
              <a:gd name="connsiteY3" fmla="*/ 0 h 1354794"/>
              <a:gd name="connsiteX4" fmla="*/ 4137487 w 4137487"/>
              <a:gd name="connsiteY4" fmla="*/ 622411 h 1354794"/>
              <a:gd name="connsiteX0" fmla="*/ 4046047 w 4046047"/>
              <a:gd name="connsiteY0" fmla="*/ 1354794 h 1354794"/>
              <a:gd name="connsiteX1" fmla="*/ 620191 w 4046047"/>
              <a:gd name="connsiteY1" fmla="*/ 1354794 h 1354794"/>
              <a:gd name="connsiteX2" fmla="*/ 0 w 4046047"/>
              <a:gd name="connsiteY2" fmla="*/ 783283 h 1354794"/>
              <a:gd name="connsiteX3" fmla="*/ 0 w 4046047"/>
              <a:gd name="connsiteY3" fmla="*/ 0 h 135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6047" h="1354794">
                <a:moveTo>
                  <a:pt x="4046047" y="1354794"/>
                </a:moveTo>
                <a:lnTo>
                  <a:pt x="620191" y="1354794"/>
                </a:lnTo>
                <a:cubicBezTo>
                  <a:pt x="277669" y="1354794"/>
                  <a:pt x="0" y="1098920"/>
                  <a:pt x="0" y="783283"/>
                </a:cubicBezTo>
                <a:lnTo>
                  <a:pt x="0" y="0"/>
                </a:lnTo>
              </a:path>
            </a:pathLst>
          </a:custGeom>
          <a:noFill/>
          <a:ln w="762000" cap="rnd" cmpd="sng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29188"/>
                      <a:gd name="connsiteY0" fmla="*/ 588210 h 5854720"/>
                      <a:gd name="connsiteX1" fmla="*/ 588210 w 3529188"/>
                      <a:gd name="connsiteY1" fmla="*/ 0 h 5854720"/>
                      <a:gd name="connsiteX2" fmla="*/ 1223457 w 3529188"/>
                      <a:gd name="connsiteY2" fmla="*/ 0 h 5854720"/>
                      <a:gd name="connsiteX3" fmla="*/ 1788122 w 3529188"/>
                      <a:gd name="connsiteY3" fmla="*/ 0 h 5854720"/>
                      <a:gd name="connsiteX4" fmla="*/ 2329258 w 3529188"/>
                      <a:gd name="connsiteY4" fmla="*/ 0 h 5854720"/>
                      <a:gd name="connsiteX5" fmla="*/ 2940978 w 3529188"/>
                      <a:gd name="connsiteY5" fmla="*/ 0 h 5854720"/>
                      <a:gd name="connsiteX6" fmla="*/ 3529188 w 3529188"/>
                      <a:gd name="connsiteY6" fmla="*/ 588210 h 5854720"/>
                      <a:gd name="connsiteX7" fmla="*/ 3529188 w 3529188"/>
                      <a:gd name="connsiteY7" fmla="*/ 1172998 h 5854720"/>
                      <a:gd name="connsiteX8" fmla="*/ 3529188 w 3529188"/>
                      <a:gd name="connsiteY8" fmla="*/ 1851351 h 5854720"/>
                      <a:gd name="connsiteX9" fmla="*/ 3529188 w 3529188"/>
                      <a:gd name="connsiteY9" fmla="*/ 2295790 h 5854720"/>
                      <a:gd name="connsiteX10" fmla="*/ 3529188 w 3529188"/>
                      <a:gd name="connsiteY10" fmla="*/ 2880577 h 5854720"/>
                      <a:gd name="connsiteX11" fmla="*/ 3529188 w 3529188"/>
                      <a:gd name="connsiteY11" fmla="*/ 3465365 h 5854720"/>
                      <a:gd name="connsiteX12" fmla="*/ 3529188 w 3529188"/>
                      <a:gd name="connsiteY12" fmla="*/ 4003369 h 5854720"/>
                      <a:gd name="connsiteX13" fmla="*/ 3529188 w 3529188"/>
                      <a:gd name="connsiteY13" fmla="*/ 4681723 h 5854720"/>
                      <a:gd name="connsiteX14" fmla="*/ 3529188 w 3529188"/>
                      <a:gd name="connsiteY14" fmla="*/ 5266510 h 5854720"/>
                      <a:gd name="connsiteX15" fmla="*/ 2940978 w 3529188"/>
                      <a:gd name="connsiteY15" fmla="*/ 5854720 h 5854720"/>
                      <a:gd name="connsiteX16" fmla="*/ 2329258 w 3529188"/>
                      <a:gd name="connsiteY16" fmla="*/ 5854720 h 5854720"/>
                      <a:gd name="connsiteX17" fmla="*/ 1741066 w 3529188"/>
                      <a:gd name="connsiteY17" fmla="*/ 5854720 h 5854720"/>
                      <a:gd name="connsiteX18" fmla="*/ 1223457 w 3529188"/>
                      <a:gd name="connsiteY18" fmla="*/ 5854720 h 5854720"/>
                      <a:gd name="connsiteX19" fmla="*/ 588210 w 3529188"/>
                      <a:gd name="connsiteY19" fmla="*/ 5854720 h 5854720"/>
                      <a:gd name="connsiteX20" fmla="*/ 0 w 3529188"/>
                      <a:gd name="connsiteY20" fmla="*/ 5266510 h 5854720"/>
                      <a:gd name="connsiteX21" fmla="*/ 0 w 3529188"/>
                      <a:gd name="connsiteY21" fmla="*/ 4728506 h 5854720"/>
                      <a:gd name="connsiteX22" fmla="*/ 0 w 3529188"/>
                      <a:gd name="connsiteY22" fmla="*/ 4143718 h 5854720"/>
                      <a:gd name="connsiteX23" fmla="*/ 0 w 3529188"/>
                      <a:gd name="connsiteY23" fmla="*/ 3699280 h 5854720"/>
                      <a:gd name="connsiteX24" fmla="*/ 0 w 3529188"/>
                      <a:gd name="connsiteY24" fmla="*/ 3254841 h 5854720"/>
                      <a:gd name="connsiteX25" fmla="*/ 0 w 3529188"/>
                      <a:gd name="connsiteY25" fmla="*/ 2670054 h 5854720"/>
                      <a:gd name="connsiteX26" fmla="*/ 0 w 3529188"/>
                      <a:gd name="connsiteY26" fmla="*/ 2178832 h 5854720"/>
                      <a:gd name="connsiteX27" fmla="*/ 0 w 3529188"/>
                      <a:gd name="connsiteY27" fmla="*/ 1547262 h 5854720"/>
                      <a:gd name="connsiteX28" fmla="*/ 0 w 3529188"/>
                      <a:gd name="connsiteY28" fmla="*/ 588210 h 585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529188" h="5854720" extrusionOk="0">
                        <a:moveTo>
                          <a:pt x="0" y="588210"/>
                        </a:moveTo>
                        <a:cubicBezTo>
                          <a:pt x="-21018" y="250387"/>
                          <a:pt x="217110" y="17355"/>
                          <a:pt x="588210" y="0"/>
                        </a:cubicBezTo>
                        <a:cubicBezTo>
                          <a:pt x="876112" y="-19041"/>
                          <a:pt x="1081758" y="40565"/>
                          <a:pt x="1223457" y="0"/>
                        </a:cubicBezTo>
                        <a:cubicBezTo>
                          <a:pt x="1365156" y="-40565"/>
                          <a:pt x="1510790" y="32361"/>
                          <a:pt x="1788122" y="0"/>
                        </a:cubicBezTo>
                        <a:cubicBezTo>
                          <a:pt x="2065454" y="-32361"/>
                          <a:pt x="2196286" y="39632"/>
                          <a:pt x="2329258" y="0"/>
                        </a:cubicBezTo>
                        <a:cubicBezTo>
                          <a:pt x="2462230" y="-39632"/>
                          <a:pt x="2683114" y="2257"/>
                          <a:pt x="2940978" y="0"/>
                        </a:cubicBezTo>
                        <a:cubicBezTo>
                          <a:pt x="3297966" y="-66121"/>
                          <a:pt x="3475164" y="255078"/>
                          <a:pt x="3529188" y="588210"/>
                        </a:cubicBezTo>
                        <a:cubicBezTo>
                          <a:pt x="3574272" y="863780"/>
                          <a:pt x="3523626" y="966106"/>
                          <a:pt x="3529188" y="1172998"/>
                        </a:cubicBezTo>
                        <a:cubicBezTo>
                          <a:pt x="3534750" y="1379890"/>
                          <a:pt x="3465933" y="1644977"/>
                          <a:pt x="3529188" y="1851351"/>
                        </a:cubicBezTo>
                        <a:cubicBezTo>
                          <a:pt x="3592443" y="2057725"/>
                          <a:pt x="3511454" y="2169708"/>
                          <a:pt x="3529188" y="2295790"/>
                        </a:cubicBezTo>
                        <a:cubicBezTo>
                          <a:pt x="3546922" y="2421872"/>
                          <a:pt x="3527136" y="2693707"/>
                          <a:pt x="3529188" y="2880577"/>
                        </a:cubicBezTo>
                        <a:cubicBezTo>
                          <a:pt x="3531240" y="3067447"/>
                          <a:pt x="3482987" y="3173559"/>
                          <a:pt x="3529188" y="3465365"/>
                        </a:cubicBezTo>
                        <a:cubicBezTo>
                          <a:pt x="3575389" y="3757171"/>
                          <a:pt x="3528527" y="3785537"/>
                          <a:pt x="3529188" y="4003369"/>
                        </a:cubicBezTo>
                        <a:cubicBezTo>
                          <a:pt x="3529849" y="4221201"/>
                          <a:pt x="3513745" y="4519491"/>
                          <a:pt x="3529188" y="4681723"/>
                        </a:cubicBezTo>
                        <a:cubicBezTo>
                          <a:pt x="3544631" y="4843955"/>
                          <a:pt x="3526290" y="5077457"/>
                          <a:pt x="3529188" y="5266510"/>
                        </a:cubicBezTo>
                        <a:cubicBezTo>
                          <a:pt x="3495511" y="5596899"/>
                          <a:pt x="3239177" y="5836325"/>
                          <a:pt x="2940978" y="5854720"/>
                        </a:cubicBezTo>
                        <a:cubicBezTo>
                          <a:pt x="2728639" y="5898033"/>
                          <a:pt x="2496727" y="5784306"/>
                          <a:pt x="2329258" y="5854720"/>
                        </a:cubicBezTo>
                        <a:cubicBezTo>
                          <a:pt x="2161789" y="5925134"/>
                          <a:pt x="1866325" y="5847030"/>
                          <a:pt x="1741066" y="5854720"/>
                        </a:cubicBezTo>
                        <a:cubicBezTo>
                          <a:pt x="1615807" y="5862410"/>
                          <a:pt x="1395638" y="5831161"/>
                          <a:pt x="1223457" y="5854720"/>
                        </a:cubicBezTo>
                        <a:cubicBezTo>
                          <a:pt x="1051276" y="5878279"/>
                          <a:pt x="874717" y="5821346"/>
                          <a:pt x="588210" y="5854720"/>
                        </a:cubicBezTo>
                        <a:cubicBezTo>
                          <a:pt x="295355" y="5835736"/>
                          <a:pt x="-41219" y="5656806"/>
                          <a:pt x="0" y="5266510"/>
                        </a:cubicBezTo>
                        <a:cubicBezTo>
                          <a:pt x="-62082" y="5061492"/>
                          <a:pt x="63114" y="4919165"/>
                          <a:pt x="0" y="4728506"/>
                        </a:cubicBezTo>
                        <a:cubicBezTo>
                          <a:pt x="-63114" y="4537847"/>
                          <a:pt x="67598" y="4416595"/>
                          <a:pt x="0" y="4143718"/>
                        </a:cubicBezTo>
                        <a:cubicBezTo>
                          <a:pt x="-67598" y="3870841"/>
                          <a:pt x="47971" y="3804176"/>
                          <a:pt x="0" y="3699280"/>
                        </a:cubicBezTo>
                        <a:cubicBezTo>
                          <a:pt x="-47971" y="3594384"/>
                          <a:pt x="18838" y="3384689"/>
                          <a:pt x="0" y="3254841"/>
                        </a:cubicBezTo>
                        <a:cubicBezTo>
                          <a:pt x="-18838" y="3124993"/>
                          <a:pt x="36295" y="2896233"/>
                          <a:pt x="0" y="2670054"/>
                        </a:cubicBezTo>
                        <a:cubicBezTo>
                          <a:pt x="-36295" y="2443875"/>
                          <a:pt x="12293" y="2283397"/>
                          <a:pt x="0" y="2178832"/>
                        </a:cubicBezTo>
                        <a:cubicBezTo>
                          <a:pt x="-12293" y="2074267"/>
                          <a:pt x="42881" y="1673819"/>
                          <a:pt x="0" y="1547262"/>
                        </a:cubicBezTo>
                        <a:cubicBezTo>
                          <a:pt x="-42881" y="1420705"/>
                          <a:pt x="2387" y="914777"/>
                          <a:pt x="0" y="588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9F752DEF-757A-19B9-7805-B7A70E94C5F2}"/>
              </a:ext>
            </a:extLst>
          </p:cNvPr>
          <p:cNvSpPr/>
          <p:nvPr userDrawn="1"/>
        </p:nvSpPr>
        <p:spPr>
          <a:xfrm flipH="1">
            <a:off x="544607" y="2735191"/>
            <a:ext cx="80439" cy="1697503"/>
          </a:xfrm>
          <a:custGeom>
            <a:avLst/>
            <a:gdLst>
              <a:gd name="connsiteX0" fmla="*/ 973027 w 5838044"/>
              <a:gd name="connsiteY0" fmla="*/ 0 h 7382204"/>
              <a:gd name="connsiteX1" fmla="*/ 4865018 w 5838044"/>
              <a:gd name="connsiteY1" fmla="*/ 0 h 7382204"/>
              <a:gd name="connsiteX2" fmla="*/ 5838044 w 5838044"/>
              <a:gd name="connsiteY2" fmla="*/ 973027 h 7382204"/>
              <a:gd name="connsiteX3" fmla="*/ 5838044 w 5838044"/>
              <a:gd name="connsiteY3" fmla="*/ 7382204 h 7382204"/>
              <a:gd name="connsiteX4" fmla="*/ 0 w 5838044"/>
              <a:gd name="connsiteY4" fmla="*/ 7382204 h 7382204"/>
              <a:gd name="connsiteX5" fmla="*/ 0 w 5838044"/>
              <a:gd name="connsiteY5" fmla="*/ 973027 h 7382204"/>
              <a:gd name="connsiteX6" fmla="*/ 973027 w 5838044"/>
              <a:gd name="connsiteY6" fmla="*/ 0 h 7382204"/>
              <a:gd name="connsiteX0" fmla="*/ 973027 w 5838044"/>
              <a:gd name="connsiteY0" fmla="*/ 0 h 7382204"/>
              <a:gd name="connsiteX1" fmla="*/ 4865018 w 5838044"/>
              <a:gd name="connsiteY1" fmla="*/ 0 h 7382204"/>
              <a:gd name="connsiteX2" fmla="*/ 5838044 w 5838044"/>
              <a:gd name="connsiteY2" fmla="*/ 973027 h 7382204"/>
              <a:gd name="connsiteX3" fmla="*/ 0 w 5838044"/>
              <a:gd name="connsiteY3" fmla="*/ 7382204 h 7382204"/>
              <a:gd name="connsiteX4" fmla="*/ 0 w 5838044"/>
              <a:gd name="connsiteY4" fmla="*/ 973027 h 7382204"/>
              <a:gd name="connsiteX5" fmla="*/ 973027 w 5838044"/>
              <a:gd name="connsiteY5" fmla="*/ 0 h 7382204"/>
              <a:gd name="connsiteX0" fmla="*/ 5838044 w 5929484"/>
              <a:gd name="connsiteY0" fmla="*/ 973027 h 7382204"/>
              <a:gd name="connsiteX1" fmla="*/ 0 w 5929484"/>
              <a:gd name="connsiteY1" fmla="*/ 7382204 h 7382204"/>
              <a:gd name="connsiteX2" fmla="*/ 0 w 5929484"/>
              <a:gd name="connsiteY2" fmla="*/ 973027 h 7382204"/>
              <a:gd name="connsiteX3" fmla="*/ 973027 w 5929484"/>
              <a:gd name="connsiteY3" fmla="*/ 0 h 7382204"/>
              <a:gd name="connsiteX4" fmla="*/ 4865018 w 5929484"/>
              <a:gd name="connsiteY4" fmla="*/ 0 h 7382204"/>
              <a:gd name="connsiteX5" fmla="*/ 5929484 w 5929484"/>
              <a:gd name="connsiteY5" fmla="*/ 1064467 h 7382204"/>
              <a:gd name="connsiteX0" fmla="*/ 5838044 w 5996391"/>
              <a:gd name="connsiteY0" fmla="*/ 973027 h 7382204"/>
              <a:gd name="connsiteX1" fmla="*/ 0 w 5996391"/>
              <a:gd name="connsiteY1" fmla="*/ 7382204 h 7382204"/>
              <a:gd name="connsiteX2" fmla="*/ 0 w 5996391"/>
              <a:gd name="connsiteY2" fmla="*/ 973027 h 7382204"/>
              <a:gd name="connsiteX3" fmla="*/ 973027 w 5996391"/>
              <a:gd name="connsiteY3" fmla="*/ 0 h 7382204"/>
              <a:gd name="connsiteX4" fmla="*/ 4865018 w 5996391"/>
              <a:gd name="connsiteY4" fmla="*/ 0 h 7382204"/>
              <a:gd name="connsiteX5" fmla="*/ 5996391 w 5996391"/>
              <a:gd name="connsiteY5" fmla="*/ 819140 h 7382204"/>
              <a:gd name="connsiteX0" fmla="*/ 5771136 w 5996391"/>
              <a:gd name="connsiteY0" fmla="*/ 4764441 h 7382204"/>
              <a:gd name="connsiteX1" fmla="*/ 0 w 5996391"/>
              <a:gd name="connsiteY1" fmla="*/ 7382204 h 7382204"/>
              <a:gd name="connsiteX2" fmla="*/ 0 w 5996391"/>
              <a:gd name="connsiteY2" fmla="*/ 973027 h 7382204"/>
              <a:gd name="connsiteX3" fmla="*/ 973027 w 5996391"/>
              <a:gd name="connsiteY3" fmla="*/ 0 h 7382204"/>
              <a:gd name="connsiteX4" fmla="*/ 4865018 w 5996391"/>
              <a:gd name="connsiteY4" fmla="*/ 0 h 7382204"/>
              <a:gd name="connsiteX5" fmla="*/ 5996391 w 5996391"/>
              <a:gd name="connsiteY5" fmla="*/ 819140 h 7382204"/>
              <a:gd name="connsiteX0" fmla="*/ 0 w 5996391"/>
              <a:gd name="connsiteY0" fmla="*/ 7382204 h 7382204"/>
              <a:gd name="connsiteX1" fmla="*/ 0 w 5996391"/>
              <a:gd name="connsiteY1" fmla="*/ 973027 h 7382204"/>
              <a:gd name="connsiteX2" fmla="*/ 973027 w 5996391"/>
              <a:gd name="connsiteY2" fmla="*/ 0 h 7382204"/>
              <a:gd name="connsiteX3" fmla="*/ 4865018 w 5996391"/>
              <a:gd name="connsiteY3" fmla="*/ 0 h 7382204"/>
              <a:gd name="connsiteX4" fmla="*/ 5996391 w 5996391"/>
              <a:gd name="connsiteY4" fmla="*/ 819140 h 7382204"/>
              <a:gd name="connsiteX0" fmla="*/ 0 w 4865018"/>
              <a:gd name="connsiteY0" fmla="*/ 7382204 h 7382204"/>
              <a:gd name="connsiteX1" fmla="*/ 0 w 4865018"/>
              <a:gd name="connsiteY1" fmla="*/ 973027 h 7382204"/>
              <a:gd name="connsiteX2" fmla="*/ 973027 w 4865018"/>
              <a:gd name="connsiteY2" fmla="*/ 0 h 7382204"/>
              <a:gd name="connsiteX3" fmla="*/ 4865018 w 4865018"/>
              <a:gd name="connsiteY3" fmla="*/ 0 h 7382204"/>
              <a:gd name="connsiteX0" fmla="*/ 0 w 973027"/>
              <a:gd name="connsiteY0" fmla="*/ 7382204 h 7382204"/>
              <a:gd name="connsiteX1" fmla="*/ 0 w 973027"/>
              <a:gd name="connsiteY1" fmla="*/ 973027 h 7382204"/>
              <a:gd name="connsiteX2" fmla="*/ 973027 w 973027"/>
              <a:gd name="connsiteY2" fmla="*/ 0 h 7382204"/>
              <a:gd name="connsiteX0" fmla="*/ 0 w 0"/>
              <a:gd name="connsiteY0" fmla="*/ 6409177 h 6409177"/>
              <a:gd name="connsiteX1" fmla="*/ 0 w 0"/>
              <a:gd name="connsiteY1" fmla="*/ 0 h 640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409177">
                <a:moveTo>
                  <a:pt x="0" y="6409177"/>
                </a:moveTo>
                <a:lnTo>
                  <a:pt x="0" y="0"/>
                </a:lnTo>
              </a:path>
            </a:pathLst>
          </a:custGeom>
          <a:noFill/>
          <a:ln w="762000" cap="rnd" cmpd="sng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29188"/>
                      <a:gd name="connsiteY0" fmla="*/ 588210 h 5854720"/>
                      <a:gd name="connsiteX1" fmla="*/ 588210 w 3529188"/>
                      <a:gd name="connsiteY1" fmla="*/ 0 h 5854720"/>
                      <a:gd name="connsiteX2" fmla="*/ 1223457 w 3529188"/>
                      <a:gd name="connsiteY2" fmla="*/ 0 h 5854720"/>
                      <a:gd name="connsiteX3" fmla="*/ 1788122 w 3529188"/>
                      <a:gd name="connsiteY3" fmla="*/ 0 h 5854720"/>
                      <a:gd name="connsiteX4" fmla="*/ 2329258 w 3529188"/>
                      <a:gd name="connsiteY4" fmla="*/ 0 h 5854720"/>
                      <a:gd name="connsiteX5" fmla="*/ 2940978 w 3529188"/>
                      <a:gd name="connsiteY5" fmla="*/ 0 h 5854720"/>
                      <a:gd name="connsiteX6" fmla="*/ 3529188 w 3529188"/>
                      <a:gd name="connsiteY6" fmla="*/ 588210 h 5854720"/>
                      <a:gd name="connsiteX7" fmla="*/ 3529188 w 3529188"/>
                      <a:gd name="connsiteY7" fmla="*/ 1172998 h 5854720"/>
                      <a:gd name="connsiteX8" fmla="*/ 3529188 w 3529188"/>
                      <a:gd name="connsiteY8" fmla="*/ 1851351 h 5854720"/>
                      <a:gd name="connsiteX9" fmla="*/ 3529188 w 3529188"/>
                      <a:gd name="connsiteY9" fmla="*/ 2295790 h 5854720"/>
                      <a:gd name="connsiteX10" fmla="*/ 3529188 w 3529188"/>
                      <a:gd name="connsiteY10" fmla="*/ 2880577 h 5854720"/>
                      <a:gd name="connsiteX11" fmla="*/ 3529188 w 3529188"/>
                      <a:gd name="connsiteY11" fmla="*/ 3465365 h 5854720"/>
                      <a:gd name="connsiteX12" fmla="*/ 3529188 w 3529188"/>
                      <a:gd name="connsiteY12" fmla="*/ 4003369 h 5854720"/>
                      <a:gd name="connsiteX13" fmla="*/ 3529188 w 3529188"/>
                      <a:gd name="connsiteY13" fmla="*/ 4681723 h 5854720"/>
                      <a:gd name="connsiteX14" fmla="*/ 3529188 w 3529188"/>
                      <a:gd name="connsiteY14" fmla="*/ 5266510 h 5854720"/>
                      <a:gd name="connsiteX15" fmla="*/ 2940978 w 3529188"/>
                      <a:gd name="connsiteY15" fmla="*/ 5854720 h 5854720"/>
                      <a:gd name="connsiteX16" fmla="*/ 2329258 w 3529188"/>
                      <a:gd name="connsiteY16" fmla="*/ 5854720 h 5854720"/>
                      <a:gd name="connsiteX17" fmla="*/ 1741066 w 3529188"/>
                      <a:gd name="connsiteY17" fmla="*/ 5854720 h 5854720"/>
                      <a:gd name="connsiteX18" fmla="*/ 1223457 w 3529188"/>
                      <a:gd name="connsiteY18" fmla="*/ 5854720 h 5854720"/>
                      <a:gd name="connsiteX19" fmla="*/ 588210 w 3529188"/>
                      <a:gd name="connsiteY19" fmla="*/ 5854720 h 5854720"/>
                      <a:gd name="connsiteX20" fmla="*/ 0 w 3529188"/>
                      <a:gd name="connsiteY20" fmla="*/ 5266510 h 5854720"/>
                      <a:gd name="connsiteX21" fmla="*/ 0 w 3529188"/>
                      <a:gd name="connsiteY21" fmla="*/ 4728506 h 5854720"/>
                      <a:gd name="connsiteX22" fmla="*/ 0 w 3529188"/>
                      <a:gd name="connsiteY22" fmla="*/ 4143718 h 5854720"/>
                      <a:gd name="connsiteX23" fmla="*/ 0 w 3529188"/>
                      <a:gd name="connsiteY23" fmla="*/ 3699280 h 5854720"/>
                      <a:gd name="connsiteX24" fmla="*/ 0 w 3529188"/>
                      <a:gd name="connsiteY24" fmla="*/ 3254841 h 5854720"/>
                      <a:gd name="connsiteX25" fmla="*/ 0 w 3529188"/>
                      <a:gd name="connsiteY25" fmla="*/ 2670054 h 5854720"/>
                      <a:gd name="connsiteX26" fmla="*/ 0 w 3529188"/>
                      <a:gd name="connsiteY26" fmla="*/ 2178832 h 5854720"/>
                      <a:gd name="connsiteX27" fmla="*/ 0 w 3529188"/>
                      <a:gd name="connsiteY27" fmla="*/ 1547262 h 5854720"/>
                      <a:gd name="connsiteX28" fmla="*/ 0 w 3529188"/>
                      <a:gd name="connsiteY28" fmla="*/ 588210 h 585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529188" h="5854720" extrusionOk="0">
                        <a:moveTo>
                          <a:pt x="0" y="588210"/>
                        </a:moveTo>
                        <a:cubicBezTo>
                          <a:pt x="-21018" y="250387"/>
                          <a:pt x="217110" y="17355"/>
                          <a:pt x="588210" y="0"/>
                        </a:cubicBezTo>
                        <a:cubicBezTo>
                          <a:pt x="876112" y="-19041"/>
                          <a:pt x="1081758" y="40565"/>
                          <a:pt x="1223457" y="0"/>
                        </a:cubicBezTo>
                        <a:cubicBezTo>
                          <a:pt x="1365156" y="-40565"/>
                          <a:pt x="1510790" y="32361"/>
                          <a:pt x="1788122" y="0"/>
                        </a:cubicBezTo>
                        <a:cubicBezTo>
                          <a:pt x="2065454" y="-32361"/>
                          <a:pt x="2196286" y="39632"/>
                          <a:pt x="2329258" y="0"/>
                        </a:cubicBezTo>
                        <a:cubicBezTo>
                          <a:pt x="2462230" y="-39632"/>
                          <a:pt x="2683114" y="2257"/>
                          <a:pt x="2940978" y="0"/>
                        </a:cubicBezTo>
                        <a:cubicBezTo>
                          <a:pt x="3297966" y="-66121"/>
                          <a:pt x="3475164" y="255078"/>
                          <a:pt x="3529188" y="588210"/>
                        </a:cubicBezTo>
                        <a:cubicBezTo>
                          <a:pt x="3574272" y="863780"/>
                          <a:pt x="3523626" y="966106"/>
                          <a:pt x="3529188" y="1172998"/>
                        </a:cubicBezTo>
                        <a:cubicBezTo>
                          <a:pt x="3534750" y="1379890"/>
                          <a:pt x="3465933" y="1644977"/>
                          <a:pt x="3529188" y="1851351"/>
                        </a:cubicBezTo>
                        <a:cubicBezTo>
                          <a:pt x="3592443" y="2057725"/>
                          <a:pt x="3511454" y="2169708"/>
                          <a:pt x="3529188" y="2295790"/>
                        </a:cubicBezTo>
                        <a:cubicBezTo>
                          <a:pt x="3546922" y="2421872"/>
                          <a:pt x="3527136" y="2693707"/>
                          <a:pt x="3529188" y="2880577"/>
                        </a:cubicBezTo>
                        <a:cubicBezTo>
                          <a:pt x="3531240" y="3067447"/>
                          <a:pt x="3482987" y="3173559"/>
                          <a:pt x="3529188" y="3465365"/>
                        </a:cubicBezTo>
                        <a:cubicBezTo>
                          <a:pt x="3575389" y="3757171"/>
                          <a:pt x="3528527" y="3785537"/>
                          <a:pt x="3529188" y="4003369"/>
                        </a:cubicBezTo>
                        <a:cubicBezTo>
                          <a:pt x="3529849" y="4221201"/>
                          <a:pt x="3513745" y="4519491"/>
                          <a:pt x="3529188" y="4681723"/>
                        </a:cubicBezTo>
                        <a:cubicBezTo>
                          <a:pt x="3544631" y="4843955"/>
                          <a:pt x="3526290" y="5077457"/>
                          <a:pt x="3529188" y="5266510"/>
                        </a:cubicBezTo>
                        <a:cubicBezTo>
                          <a:pt x="3495511" y="5596899"/>
                          <a:pt x="3239177" y="5836325"/>
                          <a:pt x="2940978" y="5854720"/>
                        </a:cubicBezTo>
                        <a:cubicBezTo>
                          <a:pt x="2728639" y="5898033"/>
                          <a:pt x="2496727" y="5784306"/>
                          <a:pt x="2329258" y="5854720"/>
                        </a:cubicBezTo>
                        <a:cubicBezTo>
                          <a:pt x="2161789" y="5925134"/>
                          <a:pt x="1866325" y="5847030"/>
                          <a:pt x="1741066" y="5854720"/>
                        </a:cubicBezTo>
                        <a:cubicBezTo>
                          <a:pt x="1615807" y="5862410"/>
                          <a:pt x="1395638" y="5831161"/>
                          <a:pt x="1223457" y="5854720"/>
                        </a:cubicBezTo>
                        <a:cubicBezTo>
                          <a:pt x="1051276" y="5878279"/>
                          <a:pt x="874717" y="5821346"/>
                          <a:pt x="588210" y="5854720"/>
                        </a:cubicBezTo>
                        <a:cubicBezTo>
                          <a:pt x="295355" y="5835736"/>
                          <a:pt x="-41219" y="5656806"/>
                          <a:pt x="0" y="5266510"/>
                        </a:cubicBezTo>
                        <a:cubicBezTo>
                          <a:pt x="-62082" y="5061492"/>
                          <a:pt x="63114" y="4919165"/>
                          <a:pt x="0" y="4728506"/>
                        </a:cubicBezTo>
                        <a:cubicBezTo>
                          <a:pt x="-63114" y="4537847"/>
                          <a:pt x="67598" y="4416595"/>
                          <a:pt x="0" y="4143718"/>
                        </a:cubicBezTo>
                        <a:cubicBezTo>
                          <a:pt x="-67598" y="3870841"/>
                          <a:pt x="47971" y="3804176"/>
                          <a:pt x="0" y="3699280"/>
                        </a:cubicBezTo>
                        <a:cubicBezTo>
                          <a:pt x="-47971" y="3594384"/>
                          <a:pt x="18838" y="3384689"/>
                          <a:pt x="0" y="3254841"/>
                        </a:cubicBezTo>
                        <a:cubicBezTo>
                          <a:pt x="-18838" y="3124993"/>
                          <a:pt x="36295" y="2896233"/>
                          <a:pt x="0" y="2670054"/>
                        </a:cubicBezTo>
                        <a:cubicBezTo>
                          <a:pt x="-36295" y="2443875"/>
                          <a:pt x="12293" y="2283397"/>
                          <a:pt x="0" y="2178832"/>
                        </a:cubicBezTo>
                        <a:cubicBezTo>
                          <a:pt x="-12293" y="2074267"/>
                          <a:pt x="42881" y="1673819"/>
                          <a:pt x="0" y="1547262"/>
                        </a:cubicBezTo>
                        <a:cubicBezTo>
                          <a:pt x="-42881" y="1420705"/>
                          <a:pt x="2387" y="914777"/>
                          <a:pt x="0" y="588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6010C008-0418-12FF-A80A-05ECF85F5EB6}"/>
              </a:ext>
            </a:extLst>
          </p:cNvPr>
          <p:cNvSpPr/>
          <p:nvPr userDrawn="1"/>
        </p:nvSpPr>
        <p:spPr>
          <a:xfrm flipH="1">
            <a:off x="7620566" y="3973595"/>
            <a:ext cx="4046047" cy="1354794"/>
          </a:xfrm>
          <a:custGeom>
            <a:avLst/>
            <a:gdLst>
              <a:gd name="connsiteX0" fmla="*/ 0 w 4046047"/>
              <a:gd name="connsiteY0" fmla="*/ 0 h 1354794"/>
              <a:gd name="connsiteX1" fmla="*/ 4046047 w 4046047"/>
              <a:gd name="connsiteY1" fmla="*/ 530971 h 1354794"/>
              <a:gd name="connsiteX2" fmla="*/ 4046047 w 4046047"/>
              <a:gd name="connsiteY2" fmla="*/ 1354794 h 1354794"/>
              <a:gd name="connsiteX3" fmla="*/ 620191 w 4046047"/>
              <a:gd name="connsiteY3" fmla="*/ 1354794 h 1354794"/>
              <a:gd name="connsiteX4" fmla="*/ 0 w 4046047"/>
              <a:gd name="connsiteY4" fmla="*/ 783283 h 1354794"/>
              <a:gd name="connsiteX0" fmla="*/ 4046047 w 4137487"/>
              <a:gd name="connsiteY0" fmla="*/ 530971 h 1354794"/>
              <a:gd name="connsiteX1" fmla="*/ 4046047 w 4137487"/>
              <a:gd name="connsiteY1" fmla="*/ 1354794 h 1354794"/>
              <a:gd name="connsiteX2" fmla="*/ 620191 w 4137487"/>
              <a:gd name="connsiteY2" fmla="*/ 1354794 h 1354794"/>
              <a:gd name="connsiteX3" fmla="*/ 0 w 4137487"/>
              <a:gd name="connsiteY3" fmla="*/ 783283 h 1354794"/>
              <a:gd name="connsiteX4" fmla="*/ 0 w 4137487"/>
              <a:gd name="connsiteY4" fmla="*/ 0 h 1354794"/>
              <a:gd name="connsiteX5" fmla="*/ 4137487 w 4137487"/>
              <a:gd name="connsiteY5" fmla="*/ 622411 h 1354794"/>
              <a:gd name="connsiteX0" fmla="*/ 4046047 w 4137487"/>
              <a:gd name="connsiteY0" fmla="*/ 1354794 h 1354794"/>
              <a:gd name="connsiteX1" fmla="*/ 620191 w 4137487"/>
              <a:gd name="connsiteY1" fmla="*/ 1354794 h 1354794"/>
              <a:gd name="connsiteX2" fmla="*/ 0 w 4137487"/>
              <a:gd name="connsiteY2" fmla="*/ 783283 h 1354794"/>
              <a:gd name="connsiteX3" fmla="*/ 0 w 4137487"/>
              <a:gd name="connsiteY3" fmla="*/ 0 h 1354794"/>
              <a:gd name="connsiteX4" fmla="*/ 4137487 w 4137487"/>
              <a:gd name="connsiteY4" fmla="*/ 622411 h 1354794"/>
              <a:gd name="connsiteX0" fmla="*/ 4046047 w 4046047"/>
              <a:gd name="connsiteY0" fmla="*/ 1354794 h 1354794"/>
              <a:gd name="connsiteX1" fmla="*/ 620191 w 4046047"/>
              <a:gd name="connsiteY1" fmla="*/ 1354794 h 1354794"/>
              <a:gd name="connsiteX2" fmla="*/ 0 w 4046047"/>
              <a:gd name="connsiteY2" fmla="*/ 783283 h 1354794"/>
              <a:gd name="connsiteX3" fmla="*/ 0 w 4046047"/>
              <a:gd name="connsiteY3" fmla="*/ 0 h 135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6047" h="1354794">
                <a:moveTo>
                  <a:pt x="4046047" y="1354794"/>
                </a:moveTo>
                <a:lnTo>
                  <a:pt x="620191" y="1354794"/>
                </a:lnTo>
                <a:cubicBezTo>
                  <a:pt x="277669" y="1354794"/>
                  <a:pt x="0" y="1098920"/>
                  <a:pt x="0" y="783283"/>
                </a:cubicBezTo>
                <a:lnTo>
                  <a:pt x="0" y="0"/>
                </a:lnTo>
              </a:path>
            </a:pathLst>
          </a:custGeom>
          <a:noFill/>
          <a:ln w="762000" cap="rnd" cmpd="sng">
            <a:solidFill>
              <a:schemeClr val="accent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29188"/>
                      <a:gd name="connsiteY0" fmla="*/ 588210 h 5854720"/>
                      <a:gd name="connsiteX1" fmla="*/ 588210 w 3529188"/>
                      <a:gd name="connsiteY1" fmla="*/ 0 h 5854720"/>
                      <a:gd name="connsiteX2" fmla="*/ 1223457 w 3529188"/>
                      <a:gd name="connsiteY2" fmla="*/ 0 h 5854720"/>
                      <a:gd name="connsiteX3" fmla="*/ 1788122 w 3529188"/>
                      <a:gd name="connsiteY3" fmla="*/ 0 h 5854720"/>
                      <a:gd name="connsiteX4" fmla="*/ 2329258 w 3529188"/>
                      <a:gd name="connsiteY4" fmla="*/ 0 h 5854720"/>
                      <a:gd name="connsiteX5" fmla="*/ 2940978 w 3529188"/>
                      <a:gd name="connsiteY5" fmla="*/ 0 h 5854720"/>
                      <a:gd name="connsiteX6" fmla="*/ 3529188 w 3529188"/>
                      <a:gd name="connsiteY6" fmla="*/ 588210 h 5854720"/>
                      <a:gd name="connsiteX7" fmla="*/ 3529188 w 3529188"/>
                      <a:gd name="connsiteY7" fmla="*/ 1172998 h 5854720"/>
                      <a:gd name="connsiteX8" fmla="*/ 3529188 w 3529188"/>
                      <a:gd name="connsiteY8" fmla="*/ 1851351 h 5854720"/>
                      <a:gd name="connsiteX9" fmla="*/ 3529188 w 3529188"/>
                      <a:gd name="connsiteY9" fmla="*/ 2295790 h 5854720"/>
                      <a:gd name="connsiteX10" fmla="*/ 3529188 w 3529188"/>
                      <a:gd name="connsiteY10" fmla="*/ 2880577 h 5854720"/>
                      <a:gd name="connsiteX11" fmla="*/ 3529188 w 3529188"/>
                      <a:gd name="connsiteY11" fmla="*/ 3465365 h 5854720"/>
                      <a:gd name="connsiteX12" fmla="*/ 3529188 w 3529188"/>
                      <a:gd name="connsiteY12" fmla="*/ 4003369 h 5854720"/>
                      <a:gd name="connsiteX13" fmla="*/ 3529188 w 3529188"/>
                      <a:gd name="connsiteY13" fmla="*/ 4681723 h 5854720"/>
                      <a:gd name="connsiteX14" fmla="*/ 3529188 w 3529188"/>
                      <a:gd name="connsiteY14" fmla="*/ 5266510 h 5854720"/>
                      <a:gd name="connsiteX15" fmla="*/ 2940978 w 3529188"/>
                      <a:gd name="connsiteY15" fmla="*/ 5854720 h 5854720"/>
                      <a:gd name="connsiteX16" fmla="*/ 2329258 w 3529188"/>
                      <a:gd name="connsiteY16" fmla="*/ 5854720 h 5854720"/>
                      <a:gd name="connsiteX17" fmla="*/ 1741066 w 3529188"/>
                      <a:gd name="connsiteY17" fmla="*/ 5854720 h 5854720"/>
                      <a:gd name="connsiteX18" fmla="*/ 1223457 w 3529188"/>
                      <a:gd name="connsiteY18" fmla="*/ 5854720 h 5854720"/>
                      <a:gd name="connsiteX19" fmla="*/ 588210 w 3529188"/>
                      <a:gd name="connsiteY19" fmla="*/ 5854720 h 5854720"/>
                      <a:gd name="connsiteX20" fmla="*/ 0 w 3529188"/>
                      <a:gd name="connsiteY20" fmla="*/ 5266510 h 5854720"/>
                      <a:gd name="connsiteX21" fmla="*/ 0 w 3529188"/>
                      <a:gd name="connsiteY21" fmla="*/ 4728506 h 5854720"/>
                      <a:gd name="connsiteX22" fmla="*/ 0 w 3529188"/>
                      <a:gd name="connsiteY22" fmla="*/ 4143718 h 5854720"/>
                      <a:gd name="connsiteX23" fmla="*/ 0 w 3529188"/>
                      <a:gd name="connsiteY23" fmla="*/ 3699280 h 5854720"/>
                      <a:gd name="connsiteX24" fmla="*/ 0 w 3529188"/>
                      <a:gd name="connsiteY24" fmla="*/ 3254841 h 5854720"/>
                      <a:gd name="connsiteX25" fmla="*/ 0 w 3529188"/>
                      <a:gd name="connsiteY25" fmla="*/ 2670054 h 5854720"/>
                      <a:gd name="connsiteX26" fmla="*/ 0 w 3529188"/>
                      <a:gd name="connsiteY26" fmla="*/ 2178832 h 5854720"/>
                      <a:gd name="connsiteX27" fmla="*/ 0 w 3529188"/>
                      <a:gd name="connsiteY27" fmla="*/ 1547262 h 5854720"/>
                      <a:gd name="connsiteX28" fmla="*/ 0 w 3529188"/>
                      <a:gd name="connsiteY28" fmla="*/ 588210 h 585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529188" h="5854720" extrusionOk="0">
                        <a:moveTo>
                          <a:pt x="0" y="588210"/>
                        </a:moveTo>
                        <a:cubicBezTo>
                          <a:pt x="-21018" y="250387"/>
                          <a:pt x="217110" y="17355"/>
                          <a:pt x="588210" y="0"/>
                        </a:cubicBezTo>
                        <a:cubicBezTo>
                          <a:pt x="876112" y="-19041"/>
                          <a:pt x="1081758" y="40565"/>
                          <a:pt x="1223457" y="0"/>
                        </a:cubicBezTo>
                        <a:cubicBezTo>
                          <a:pt x="1365156" y="-40565"/>
                          <a:pt x="1510790" y="32361"/>
                          <a:pt x="1788122" y="0"/>
                        </a:cubicBezTo>
                        <a:cubicBezTo>
                          <a:pt x="2065454" y="-32361"/>
                          <a:pt x="2196286" y="39632"/>
                          <a:pt x="2329258" y="0"/>
                        </a:cubicBezTo>
                        <a:cubicBezTo>
                          <a:pt x="2462230" y="-39632"/>
                          <a:pt x="2683114" y="2257"/>
                          <a:pt x="2940978" y="0"/>
                        </a:cubicBezTo>
                        <a:cubicBezTo>
                          <a:pt x="3297966" y="-66121"/>
                          <a:pt x="3475164" y="255078"/>
                          <a:pt x="3529188" y="588210"/>
                        </a:cubicBezTo>
                        <a:cubicBezTo>
                          <a:pt x="3574272" y="863780"/>
                          <a:pt x="3523626" y="966106"/>
                          <a:pt x="3529188" y="1172998"/>
                        </a:cubicBezTo>
                        <a:cubicBezTo>
                          <a:pt x="3534750" y="1379890"/>
                          <a:pt x="3465933" y="1644977"/>
                          <a:pt x="3529188" y="1851351"/>
                        </a:cubicBezTo>
                        <a:cubicBezTo>
                          <a:pt x="3592443" y="2057725"/>
                          <a:pt x="3511454" y="2169708"/>
                          <a:pt x="3529188" y="2295790"/>
                        </a:cubicBezTo>
                        <a:cubicBezTo>
                          <a:pt x="3546922" y="2421872"/>
                          <a:pt x="3527136" y="2693707"/>
                          <a:pt x="3529188" y="2880577"/>
                        </a:cubicBezTo>
                        <a:cubicBezTo>
                          <a:pt x="3531240" y="3067447"/>
                          <a:pt x="3482987" y="3173559"/>
                          <a:pt x="3529188" y="3465365"/>
                        </a:cubicBezTo>
                        <a:cubicBezTo>
                          <a:pt x="3575389" y="3757171"/>
                          <a:pt x="3528527" y="3785537"/>
                          <a:pt x="3529188" y="4003369"/>
                        </a:cubicBezTo>
                        <a:cubicBezTo>
                          <a:pt x="3529849" y="4221201"/>
                          <a:pt x="3513745" y="4519491"/>
                          <a:pt x="3529188" y="4681723"/>
                        </a:cubicBezTo>
                        <a:cubicBezTo>
                          <a:pt x="3544631" y="4843955"/>
                          <a:pt x="3526290" y="5077457"/>
                          <a:pt x="3529188" y="5266510"/>
                        </a:cubicBezTo>
                        <a:cubicBezTo>
                          <a:pt x="3495511" y="5596899"/>
                          <a:pt x="3239177" y="5836325"/>
                          <a:pt x="2940978" y="5854720"/>
                        </a:cubicBezTo>
                        <a:cubicBezTo>
                          <a:pt x="2728639" y="5898033"/>
                          <a:pt x="2496727" y="5784306"/>
                          <a:pt x="2329258" y="5854720"/>
                        </a:cubicBezTo>
                        <a:cubicBezTo>
                          <a:pt x="2161789" y="5925134"/>
                          <a:pt x="1866325" y="5847030"/>
                          <a:pt x="1741066" y="5854720"/>
                        </a:cubicBezTo>
                        <a:cubicBezTo>
                          <a:pt x="1615807" y="5862410"/>
                          <a:pt x="1395638" y="5831161"/>
                          <a:pt x="1223457" y="5854720"/>
                        </a:cubicBezTo>
                        <a:cubicBezTo>
                          <a:pt x="1051276" y="5878279"/>
                          <a:pt x="874717" y="5821346"/>
                          <a:pt x="588210" y="5854720"/>
                        </a:cubicBezTo>
                        <a:cubicBezTo>
                          <a:pt x="295355" y="5835736"/>
                          <a:pt x="-41219" y="5656806"/>
                          <a:pt x="0" y="5266510"/>
                        </a:cubicBezTo>
                        <a:cubicBezTo>
                          <a:pt x="-62082" y="5061492"/>
                          <a:pt x="63114" y="4919165"/>
                          <a:pt x="0" y="4728506"/>
                        </a:cubicBezTo>
                        <a:cubicBezTo>
                          <a:pt x="-63114" y="4537847"/>
                          <a:pt x="67598" y="4416595"/>
                          <a:pt x="0" y="4143718"/>
                        </a:cubicBezTo>
                        <a:cubicBezTo>
                          <a:pt x="-67598" y="3870841"/>
                          <a:pt x="47971" y="3804176"/>
                          <a:pt x="0" y="3699280"/>
                        </a:cubicBezTo>
                        <a:cubicBezTo>
                          <a:pt x="-47971" y="3594384"/>
                          <a:pt x="18838" y="3384689"/>
                          <a:pt x="0" y="3254841"/>
                        </a:cubicBezTo>
                        <a:cubicBezTo>
                          <a:pt x="-18838" y="3124993"/>
                          <a:pt x="36295" y="2896233"/>
                          <a:pt x="0" y="2670054"/>
                        </a:cubicBezTo>
                        <a:cubicBezTo>
                          <a:pt x="-36295" y="2443875"/>
                          <a:pt x="12293" y="2283397"/>
                          <a:pt x="0" y="2178832"/>
                        </a:cubicBezTo>
                        <a:cubicBezTo>
                          <a:pt x="-12293" y="2074267"/>
                          <a:pt x="42881" y="1673819"/>
                          <a:pt x="0" y="1547262"/>
                        </a:cubicBezTo>
                        <a:cubicBezTo>
                          <a:pt x="-42881" y="1420705"/>
                          <a:pt x="2387" y="914777"/>
                          <a:pt x="0" y="588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59EEBCDC-BA3F-5868-75D6-7EB2B87115C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9986"/>
          <a:stretch>
            <a:fillRect/>
          </a:stretch>
        </p:blipFill>
        <p:spPr>
          <a:xfrm>
            <a:off x="0" y="1420643"/>
            <a:ext cx="1014082" cy="1648983"/>
          </a:xfrm>
          <a:custGeom>
            <a:avLst/>
            <a:gdLst>
              <a:gd name="connsiteX0" fmla="*/ 0 w 1014082"/>
              <a:gd name="connsiteY0" fmla="*/ 0 h 1648983"/>
              <a:gd name="connsiteX1" fmla="*/ 1014082 w 1014082"/>
              <a:gd name="connsiteY1" fmla="*/ 0 h 1648983"/>
              <a:gd name="connsiteX2" fmla="*/ 1014082 w 1014082"/>
              <a:gd name="connsiteY2" fmla="*/ 1648983 h 1648983"/>
              <a:gd name="connsiteX3" fmla="*/ 0 w 1014082"/>
              <a:gd name="connsiteY3" fmla="*/ 1648983 h 164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4082" h="1648983">
                <a:moveTo>
                  <a:pt x="0" y="0"/>
                </a:moveTo>
                <a:lnTo>
                  <a:pt x="1014082" y="0"/>
                </a:lnTo>
                <a:lnTo>
                  <a:pt x="1014082" y="1648983"/>
                </a:lnTo>
                <a:lnTo>
                  <a:pt x="0" y="1648983"/>
                </a:lnTo>
                <a:close/>
              </a:path>
            </a:pathLst>
          </a:cu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5" name="Picture Placeholder 42">
            <a:extLst>
              <a:ext uri="{FF2B5EF4-FFF2-40B4-BE49-F238E27FC236}">
                <a16:creationId xmlns:a16="http://schemas.microsoft.com/office/drawing/2014/main" id="{085DE0BA-CA08-ED26-0A53-02D6FB6197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0203" y="2337393"/>
            <a:ext cx="1389888" cy="13898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42">
            <a:extLst>
              <a:ext uri="{FF2B5EF4-FFF2-40B4-BE49-F238E27FC236}">
                <a16:creationId xmlns:a16="http://schemas.microsoft.com/office/drawing/2014/main" id="{70F05177-1747-10FB-B022-0A36F8F919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9928" y="2339375"/>
            <a:ext cx="1389888" cy="13898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485E5AFC-758F-34A6-2FEC-6042921AB7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6514" y="5064875"/>
            <a:ext cx="2788920" cy="36576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298713CC-F6D5-ED75-901B-4121FEC843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71823" y="5032014"/>
            <a:ext cx="2788920" cy="3657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47">
            <a:extLst>
              <a:ext uri="{FF2B5EF4-FFF2-40B4-BE49-F238E27FC236}">
                <a16:creationId xmlns:a16="http://schemas.microsoft.com/office/drawing/2014/main" id="{FD30C172-4265-C1CA-4368-B347D34C9F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6515" y="2795265"/>
            <a:ext cx="2788920" cy="36576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7">
            <a:extLst>
              <a:ext uri="{FF2B5EF4-FFF2-40B4-BE49-F238E27FC236}">
                <a16:creationId xmlns:a16="http://schemas.microsoft.com/office/drawing/2014/main" id="{E6400DD4-A698-8FC3-4A8E-02EA10BB4B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71823" y="2794678"/>
            <a:ext cx="2788920" cy="3657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7">
            <a:extLst>
              <a:ext uri="{FF2B5EF4-FFF2-40B4-BE49-F238E27FC236}">
                <a16:creationId xmlns:a16="http://schemas.microsoft.com/office/drawing/2014/main" id="{630E151D-3E22-BE90-7A51-5ED7C9AD7C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98143" y="3085049"/>
            <a:ext cx="2816352" cy="310896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47">
            <a:extLst>
              <a:ext uri="{FF2B5EF4-FFF2-40B4-BE49-F238E27FC236}">
                <a16:creationId xmlns:a16="http://schemas.microsoft.com/office/drawing/2014/main" id="{6A448965-125C-6EED-07B0-E98A656BBF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80067" y="3086146"/>
            <a:ext cx="2816352" cy="31089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Picture Placeholder 42">
            <a:extLst>
              <a:ext uri="{FF2B5EF4-FFF2-40B4-BE49-F238E27FC236}">
                <a16:creationId xmlns:a16="http://schemas.microsoft.com/office/drawing/2014/main" id="{9BD10ABF-0CBA-9D6F-30D9-4C5B717D2F6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32186" y="4662092"/>
            <a:ext cx="1389888" cy="13898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3" name="Picture Placeholder 42">
            <a:extLst>
              <a:ext uri="{FF2B5EF4-FFF2-40B4-BE49-F238E27FC236}">
                <a16:creationId xmlns:a16="http://schemas.microsoft.com/office/drawing/2014/main" id="{BA07108E-6273-D8A7-4270-9E51F53721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69928" y="4662092"/>
            <a:ext cx="1389888" cy="138988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6" name="Text Placeholder 47">
            <a:extLst>
              <a:ext uri="{FF2B5EF4-FFF2-40B4-BE49-F238E27FC236}">
                <a16:creationId xmlns:a16="http://schemas.microsoft.com/office/drawing/2014/main" id="{6E2529DA-6F13-4B74-5C48-2FDB0911FFF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84732" y="5337865"/>
            <a:ext cx="2816352" cy="31089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47">
            <a:extLst>
              <a:ext uri="{FF2B5EF4-FFF2-40B4-BE49-F238E27FC236}">
                <a16:creationId xmlns:a16="http://schemas.microsoft.com/office/drawing/2014/main" id="{DDB95F67-F2A0-C836-D292-8E7A6E4B1C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07814" y="5335932"/>
            <a:ext cx="2816352" cy="310896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414FD-C705-79D9-78A9-63DB36DC2A3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D574B-2DC0-07BF-5573-0917979F78E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8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-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5B61940-E61B-59FA-753F-E3122D288C5B}"/>
              </a:ext>
            </a:extLst>
          </p:cNvPr>
          <p:cNvSpPr/>
          <p:nvPr userDrawn="1"/>
        </p:nvSpPr>
        <p:spPr>
          <a:xfrm>
            <a:off x="1314365" y="1922787"/>
            <a:ext cx="1591489" cy="15914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8AA701-7A67-C49D-4314-407AF753DDE7}"/>
              </a:ext>
            </a:extLst>
          </p:cNvPr>
          <p:cNvSpPr/>
          <p:nvPr userDrawn="1"/>
        </p:nvSpPr>
        <p:spPr>
          <a:xfrm>
            <a:off x="3895640" y="1922787"/>
            <a:ext cx="1591489" cy="15914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CC8E6E4-F551-385C-FB82-E0DC1F41683A}"/>
              </a:ext>
            </a:extLst>
          </p:cNvPr>
          <p:cNvSpPr/>
          <p:nvPr userDrawn="1"/>
        </p:nvSpPr>
        <p:spPr>
          <a:xfrm>
            <a:off x="6476915" y="1922787"/>
            <a:ext cx="1591489" cy="159148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29C42C5-603C-FCCB-D730-0AD61CFA4CC2}"/>
              </a:ext>
            </a:extLst>
          </p:cNvPr>
          <p:cNvSpPr/>
          <p:nvPr userDrawn="1"/>
        </p:nvSpPr>
        <p:spPr>
          <a:xfrm>
            <a:off x="9058190" y="1922787"/>
            <a:ext cx="1591489" cy="15914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6608174-ED17-1D4B-48DF-EA532646C797}"/>
              </a:ext>
            </a:extLst>
          </p:cNvPr>
          <p:cNvSpPr/>
          <p:nvPr userDrawn="1"/>
        </p:nvSpPr>
        <p:spPr>
          <a:xfrm>
            <a:off x="732271" y="723899"/>
            <a:ext cx="10727977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41AE0A6-2671-E79C-548D-3AA4D5D9CB11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2152D0E-B03D-CC17-D0CC-650AE3953FCF}"/>
              </a:ext>
            </a:extLst>
          </p:cNvPr>
          <p:cNvCxnSpPr>
            <a:cxnSpLocks/>
          </p:cNvCxnSpPr>
          <p:nvPr userDrawn="1"/>
        </p:nvCxnSpPr>
        <p:spPr>
          <a:xfrm>
            <a:off x="1655064" y="722376"/>
            <a:ext cx="0" cy="78080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Graphic 82">
            <a:extLst>
              <a:ext uri="{FF2B5EF4-FFF2-40B4-BE49-F238E27FC236}">
                <a16:creationId xmlns:a16="http://schemas.microsoft.com/office/drawing/2014/main" id="{65438DF6-6622-6EE4-F01A-D199CAE96D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498771">
            <a:off x="868523" y="778989"/>
            <a:ext cx="660389" cy="660389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712EE3B-E131-C405-FCA7-8263094DF01B}"/>
              </a:ext>
            </a:extLst>
          </p:cNvPr>
          <p:cNvCxnSpPr>
            <a:cxnSpLocks/>
          </p:cNvCxnSpPr>
          <p:nvPr userDrawn="1"/>
        </p:nvCxnSpPr>
        <p:spPr>
          <a:xfrm>
            <a:off x="2593735" y="718779"/>
            <a:ext cx="0" cy="78080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noFill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5" name="Picture Placeholder 42">
            <a:extLst>
              <a:ext uri="{FF2B5EF4-FFF2-40B4-BE49-F238E27FC236}">
                <a16:creationId xmlns:a16="http://schemas.microsoft.com/office/drawing/2014/main" id="{085DE0BA-CA08-ED26-0A53-02D6FB61978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524893" y="2133315"/>
            <a:ext cx="1170432" cy="11704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42">
            <a:extLst>
              <a:ext uri="{FF2B5EF4-FFF2-40B4-BE49-F238E27FC236}">
                <a16:creationId xmlns:a16="http://schemas.microsoft.com/office/drawing/2014/main" id="{70F05177-1747-10FB-B022-0A36F8F91931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106168" y="2133315"/>
            <a:ext cx="1170432" cy="11704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485E5AFC-758F-34A6-2FEC-6042921AB7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53328" y="3575304"/>
            <a:ext cx="2441448" cy="3657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298713CC-F6D5-ED75-901B-4121FEC843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1936" y="3575304"/>
            <a:ext cx="2441448" cy="3657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47">
            <a:extLst>
              <a:ext uri="{FF2B5EF4-FFF2-40B4-BE49-F238E27FC236}">
                <a16:creationId xmlns:a16="http://schemas.microsoft.com/office/drawing/2014/main" id="{FD30C172-4265-C1CA-4368-B347D34C9F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6968" y="3575304"/>
            <a:ext cx="2441448" cy="3657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7">
            <a:extLst>
              <a:ext uri="{FF2B5EF4-FFF2-40B4-BE49-F238E27FC236}">
                <a16:creationId xmlns:a16="http://schemas.microsoft.com/office/drawing/2014/main" id="{E6400DD4-A698-8FC3-4A8E-02EA10BB4B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74720" y="3575304"/>
            <a:ext cx="2441448" cy="3657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7">
            <a:extLst>
              <a:ext uri="{FF2B5EF4-FFF2-40B4-BE49-F238E27FC236}">
                <a16:creationId xmlns:a16="http://schemas.microsoft.com/office/drawing/2014/main" id="{630E151D-3E22-BE90-7A51-5ED7C9AD7C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6968" y="3867912"/>
            <a:ext cx="2441448" cy="31089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47">
            <a:extLst>
              <a:ext uri="{FF2B5EF4-FFF2-40B4-BE49-F238E27FC236}">
                <a16:creationId xmlns:a16="http://schemas.microsoft.com/office/drawing/2014/main" id="{6A448965-125C-6EED-07B0-E98A656BBF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4720" y="3867912"/>
            <a:ext cx="2441448" cy="31089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Picture Placeholder 42">
            <a:extLst>
              <a:ext uri="{FF2B5EF4-FFF2-40B4-BE49-F238E27FC236}">
                <a16:creationId xmlns:a16="http://schemas.microsoft.com/office/drawing/2014/main" id="{9BD10ABF-0CBA-9D6F-30D9-4C5B717D2F65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687443" y="2133315"/>
            <a:ext cx="1170432" cy="11704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3" name="Picture Placeholder 42">
            <a:extLst>
              <a:ext uri="{FF2B5EF4-FFF2-40B4-BE49-F238E27FC236}">
                <a16:creationId xmlns:a16="http://schemas.microsoft.com/office/drawing/2014/main" id="{BA07108E-6273-D8A7-4270-9E51F53721B6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9268718" y="2133315"/>
            <a:ext cx="1170432" cy="11704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6" name="Text Placeholder 47">
            <a:extLst>
              <a:ext uri="{FF2B5EF4-FFF2-40B4-BE49-F238E27FC236}">
                <a16:creationId xmlns:a16="http://schemas.microsoft.com/office/drawing/2014/main" id="{6E2529DA-6F13-4B74-5C48-2FDB0911FFF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31936" y="3867912"/>
            <a:ext cx="2441448" cy="31089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47">
            <a:extLst>
              <a:ext uri="{FF2B5EF4-FFF2-40B4-BE49-F238E27FC236}">
                <a16:creationId xmlns:a16="http://schemas.microsoft.com/office/drawing/2014/main" id="{DDB95F67-F2A0-C836-D292-8E7A6E4B1C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53328" y="3867912"/>
            <a:ext cx="2441448" cy="31089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itle 74">
            <a:extLst>
              <a:ext uri="{FF2B5EF4-FFF2-40B4-BE49-F238E27FC236}">
                <a16:creationId xmlns:a16="http://schemas.microsoft.com/office/drawing/2014/main" id="{45C7CFA5-6EFF-944C-B5AF-96795687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CCB2D5-E906-485E-2E26-F407AF7990EE}"/>
              </a:ext>
            </a:extLst>
          </p:cNvPr>
          <p:cNvSpPr/>
          <p:nvPr userDrawn="1"/>
        </p:nvSpPr>
        <p:spPr>
          <a:xfrm>
            <a:off x="1314365" y="4348233"/>
            <a:ext cx="1591489" cy="15914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8273C2-3AD4-6120-E47A-26DB07BBD95D}"/>
              </a:ext>
            </a:extLst>
          </p:cNvPr>
          <p:cNvSpPr/>
          <p:nvPr userDrawn="1"/>
        </p:nvSpPr>
        <p:spPr>
          <a:xfrm>
            <a:off x="3895640" y="4348233"/>
            <a:ext cx="1591489" cy="159148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F43D3C-5856-8C0F-0F96-72BD06ABE36F}"/>
              </a:ext>
            </a:extLst>
          </p:cNvPr>
          <p:cNvSpPr/>
          <p:nvPr userDrawn="1"/>
        </p:nvSpPr>
        <p:spPr>
          <a:xfrm>
            <a:off x="6476915" y="4348233"/>
            <a:ext cx="1591489" cy="15914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185EECC-2E1F-A706-B285-3F50DE4E325D}"/>
              </a:ext>
            </a:extLst>
          </p:cNvPr>
          <p:cNvSpPr/>
          <p:nvPr userDrawn="1"/>
        </p:nvSpPr>
        <p:spPr>
          <a:xfrm>
            <a:off x="9058190" y="4348233"/>
            <a:ext cx="1591489" cy="15914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31" name="Picture Placeholder 42">
            <a:extLst>
              <a:ext uri="{FF2B5EF4-FFF2-40B4-BE49-F238E27FC236}">
                <a16:creationId xmlns:a16="http://schemas.microsoft.com/office/drawing/2014/main" id="{68BB68C2-C6BF-C6F9-8006-0D20E4119CD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524893" y="4558761"/>
            <a:ext cx="1170432" cy="11704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42">
            <a:extLst>
              <a:ext uri="{FF2B5EF4-FFF2-40B4-BE49-F238E27FC236}">
                <a16:creationId xmlns:a16="http://schemas.microsoft.com/office/drawing/2014/main" id="{7ED2CB41-D537-2DB4-7393-38B54A68A24F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106168" y="4558761"/>
            <a:ext cx="1170432" cy="11704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47">
            <a:extLst>
              <a:ext uri="{FF2B5EF4-FFF2-40B4-BE49-F238E27FC236}">
                <a16:creationId xmlns:a16="http://schemas.microsoft.com/office/drawing/2014/main" id="{BBFB738A-B417-1ECD-CD63-3482F41BC5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53328" y="6000750"/>
            <a:ext cx="2441448" cy="3657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7">
            <a:extLst>
              <a:ext uri="{FF2B5EF4-FFF2-40B4-BE49-F238E27FC236}">
                <a16:creationId xmlns:a16="http://schemas.microsoft.com/office/drawing/2014/main" id="{2D5357B5-C3E2-7F93-1D38-5A371EEEF56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31936" y="6000750"/>
            <a:ext cx="2441448" cy="3657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47">
            <a:extLst>
              <a:ext uri="{FF2B5EF4-FFF2-40B4-BE49-F238E27FC236}">
                <a16:creationId xmlns:a16="http://schemas.microsoft.com/office/drawing/2014/main" id="{F3A2EC5D-9943-7E84-56FB-B58A67C0550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6968" y="6000750"/>
            <a:ext cx="2441448" cy="3657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7">
            <a:extLst>
              <a:ext uri="{FF2B5EF4-FFF2-40B4-BE49-F238E27FC236}">
                <a16:creationId xmlns:a16="http://schemas.microsoft.com/office/drawing/2014/main" id="{DE78D7B0-18B2-66C2-EA4E-90629F60BFA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74720" y="6000750"/>
            <a:ext cx="2441448" cy="3657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47">
            <a:extLst>
              <a:ext uri="{FF2B5EF4-FFF2-40B4-BE49-F238E27FC236}">
                <a16:creationId xmlns:a16="http://schemas.microsoft.com/office/drawing/2014/main" id="{A171817E-40B4-8D03-2F00-07A0200ABC8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86968" y="6293358"/>
            <a:ext cx="2441448" cy="31089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47">
            <a:extLst>
              <a:ext uri="{FF2B5EF4-FFF2-40B4-BE49-F238E27FC236}">
                <a16:creationId xmlns:a16="http://schemas.microsoft.com/office/drawing/2014/main" id="{7CB4D57A-D57F-A9A7-E242-62A0EFB9034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74720" y="6293358"/>
            <a:ext cx="2441448" cy="31089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42">
            <a:extLst>
              <a:ext uri="{FF2B5EF4-FFF2-40B4-BE49-F238E27FC236}">
                <a16:creationId xmlns:a16="http://schemas.microsoft.com/office/drawing/2014/main" id="{CABD2581-C1DD-BCD8-B303-D442E2826A57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6687443" y="4558761"/>
            <a:ext cx="1170432" cy="11704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42">
            <a:extLst>
              <a:ext uri="{FF2B5EF4-FFF2-40B4-BE49-F238E27FC236}">
                <a16:creationId xmlns:a16="http://schemas.microsoft.com/office/drawing/2014/main" id="{69C46305-033A-D1D0-006B-CA534D171213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9268718" y="4558761"/>
            <a:ext cx="1170432" cy="11704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Text Placeholder 47">
            <a:extLst>
              <a:ext uri="{FF2B5EF4-FFF2-40B4-BE49-F238E27FC236}">
                <a16:creationId xmlns:a16="http://schemas.microsoft.com/office/drawing/2014/main" id="{8A2F0738-422D-8670-FFDD-4DD9CC8579D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31936" y="6293358"/>
            <a:ext cx="2441448" cy="31089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7">
            <a:extLst>
              <a:ext uri="{FF2B5EF4-FFF2-40B4-BE49-F238E27FC236}">
                <a16:creationId xmlns:a16="http://schemas.microsoft.com/office/drawing/2014/main" id="{83236D35-4927-EB6F-1700-660A0790337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53328" y="6293358"/>
            <a:ext cx="2441448" cy="31089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9D1D0-8763-3145-447C-B59E4A8FC6EC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1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E197C-8454-08AA-A652-357480D98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30FAC-6DFA-F32C-E62D-5C32C06A0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271" y="6234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B62FF-DCC3-B0E5-E9C3-736A70823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>
                <a:solidFill>
                  <a:schemeClr val="bg2"/>
                </a:solidFill>
              </a:defRPr>
            </a:lvl1pPr>
          </a:lstStyle>
          <a:p>
            <a:fld id="{CC43B8D3-9A08-F84C-9DD4-44948BA52D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EFFBFB-5A27-2D81-3931-C98447651EF4}"/>
              </a:ext>
            </a:extLst>
          </p:cNvPr>
          <p:cNvSpPr/>
          <p:nvPr userDrawn="1"/>
        </p:nvSpPr>
        <p:spPr>
          <a:xfrm>
            <a:off x="732271" y="723899"/>
            <a:ext cx="10727977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95E283-E2C6-EE8C-5FC9-96FD9B2DC537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BEB7FA7-6E9C-81BB-8E55-A22BFF734E24}"/>
              </a:ext>
            </a:extLst>
          </p:cNvPr>
          <p:cNvCxnSpPr>
            <a:cxnSpLocks/>
          </p:cNvCxnSpPr>
          <p:nvPr userDrawn="1"/>
        </p:nvCxnSpPr>
        <p:spPr>
          <a:xfrm>
            <a:off x="1655064" y="722376"/>
            <a:ext cx="0" cy="78080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>
            <a:extLst>
              <a:ext uri="{FF2B5EF4-FFF2-40B4-BE49-F238E27FC236}">
                <a16:creationId xmlns:a16="http://schemas.microsoft.com/office/drawing/2014/main" id="{77E78B78-C9C0-6811-5C24-BA7F4E61203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3498771">
            <a:off x="868523" y="778989"/>
            <a:ext cx="660389" cy="660389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F9C8F7F-2A36-A3D8-7C9C-CFDFFF47B82A}"/>
              </a:ext>
            </a:extLst>
          </p:cNvPr>
          <p:cNvCxnSpPr>
            <a:cxnSpLocks/>
          </p:cNvCxnSpPr>
          <p:nvPr userDrawn="1"/>
        </p:nvCxnSpPr>
        <p:spPr>
          <a:xfrm>
            <a:off x="2593735" y="718779"/>
            <a:ext cx="0" cy="78080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59602F-1B68-185F-6DA7-FDDA1F06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64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58" r:id="rId5"/>
    <p:sldLayoutId id="2147483663" r:id="rId6"/>
    <p:sldLayoutId id="2147483664" r:id="rId7"/>
    <p:sldLayoutId id="2147483659" r:id="rId8"/>
    <p:sldLayoutId id="2147483660" r:id="rId9"/>
    <p:sldLayoutId id="2147483661" r:id="rId10"/>
    <p:sldLayoutId id="2147483652" r:id="rId11"/>
    <p:sldLayoutId id="2147483667" r:id="rId12"/>
    <p:sldLayoutId id="2147483653" r:id="rId13"/>
    <p:sldLayoutId id="2147483668" r:id="rId14"/>
    <p:sldLayoutId id="2147483665" r:id="rId15"/>
    <p:sldLayoutId id="2147483666" r:id="rId16"/>
    <p:sldLayoutId id="2147483654" r:id="rId17"/>
    <p:sldLayoutId id="2147483655" r:id="rId18"/>
    <p:sldLayoutId id="2147483656" r:id="rId19"/>
    <p:sldLayoutId id="2147483657" r:id="rId20"/>
    <p:sldLayoutId id="214748366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1"/>
            <a:ext cx="12191999" cy="92249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4038" y="1288994"/>
            <a:ext cx="11063921" cy="478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07270" y="6436232"/>
            <a:ext cx="801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9BD6CE"/>
                </a:solidFill>
              </a:defRPr>
            </a:lvl1pPr>
          </a:lstStyle>
          <a:p>
            <a:fld id="{B7E8C47A-6F4F-4ACC-A320-EBAABBC2BD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09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9BD6CE"/>
          </a:solidFill>
          <a:latin typeface="ArcherPro Semibold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Univers LT Pro 55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Univers LT Pro 55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Univers LT Pro 55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Univers LT Pro 55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Univers LT Pro 55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virtualjobshadow.com/dashboard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0.png"/><Relationship Id="rId5" Type="http://schemas.openxmlformats.org/officeDocument/2006/relationships/customXml" Target="../ink/ink1.xml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svg"/><Relationship Id="rId9" Type="http://schemas.openxmlformats.org/officeDocument/2006/relationships/image" Target="../media/image5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jpeg"/><Relationship Id="rId5" Type="http://schemas.openxmlformats.org/officeDocument/2006/relationships/image" Target="../media/image51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AF69B1-5BDA-A93B-ADB4-65150C4D3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1" y="1837677"/>
            <a:ext cx="9845336" cy="3879541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Newton High School</a:t>
            </a:r>
            <a:br>
              <a:rPr lang="en-US" sz="6600" dirty="0"/>
            </a:b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sz="6600" dirty="0"/>
            </a:b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Title I Parent Night</a:t>
            </a:r>
            <a:br>
              <a:rPr lang="en-US" sz="6600" dirty="0"/>
            </a:br>
            <a:br>
              <a:rPr lang="en-US" sz="6600" dirty="0"/>
            </a:br>
            <a:endParaRPr lang="en-US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72E0006-ADF9-BD81-5932-DDDA85DB9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0732"/>
            <a:ext cx="2218414" cy="22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8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and blue text with blue and white text&#10;&#10;Description automatically generated with medium confidence">
            <a:extLst>
              <a:ext uri="{FF2B5EF4-FFF2-40B4-BE49-F238E27FC236}">
                <a16:creationId xmlns:a16="http://schemas.microsoft.com/office/drawing/2014/main" id="{992E0766-FCF0-B3C3-37C6-93C2B7C3E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589" y="-83890"/>
            <a:ext cx="8192530" cy="69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76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89E0199-3DBA-EDA0-378C-D8C35BEAE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60" y="334664"/>
            <a:ext cx="7386479" cy="618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8D9746-0FB1-21E2-20EE-3712A344183E}"/>
              </a:ext>
            </a:extLst>
          </p:cNvPr>
          <p:cNvSpPr/>
          <p:nvPr/>
        </p:nvSpPr>
        <p:spPr>
          <a:xfrm>
            <a:off x="8309730" y="1797704"/>
            <a:ext cx="3604477" cy="12359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86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diagram&#10;&#10;Description automatically generated">
            <a:extLst>
              <a:ext uri="{FF2B5EF4-FFF2-40B4-BE49-F238E27FC236}">
                <a16:creationId xmlns:a16="http://schemas.microsoft.com/office/drawing/2014/main" id="{8D5A755B-9C17-CECB-E2A3-33B0C40D4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08" y="0"/>
            <a:ext cx="9441099" cy="52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57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ign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ABA85838-8809-9E31-B303-B9D4C3D23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493" y="0"/>
            <a:ext cx="7306507" cy="612502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97F159D-BED3-4B9E-2CBF-593F62C1A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25" t="1" r="918" b="40960"/>
          <a:stretch/>
        </p:blipFill>
        <p:spPr>
          <a:xfrm>
            <a:off x="312056" y="1219201"/>
            <a:ext cx="4499429" cy="30334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939CBA2-BAB7-FE01-258F-57B0042C6FBE}"/>
                  </a:ext>
                </a:extLst>
              </p14:cNvPr>
              <p14:cNvContentPartPr/>
              <p14:nvPr/>
            </p14:nvContentPartPr>
            <p14:xfrm>
              <a:off x="1502966" y="817103"/>
              <a:ext cx="2522520" cy="2487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939CBA2-BAB7-FE01-258F-57B0042C6F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39966" y="754103"/>
                <a:ext cx="2648160" cy="261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5436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67FC7-00A7-411B-A5BB-91B52E3C6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922492"/>
          </a:xfrm>
        </p:spPr>
        <p:txBody>
          <a:bodyPr/>
          <a:lstStyle/>
          <a:p>
            <a:r>
              <a:rPr lang="en-US" dirty="0"/>
              <a:t>How to Get Federal Student Aid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51FB77-D61C-458D-B2F3-B8752AAEC2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47029" y="1288994"/>
            <a:ext cx="8297941" cy="4785568"/>
          </a:xfrm>
        </p:spPr>
        <p:txBody>
          <a:bodyPr/>
          <a:lstStyle/>
          <a:p>
            <a:r>
              <a:rPr lang="en-US" dirty="0"/>
              <a:t>Be a U.S. citizen or eligible non-citizen</a:t>
            </a:r>
          </a:p>
          <a:p>
            <a:r>
              <a:rPr lang="en-US" dirty="0"/>
              <a:t>Be a high school graduate or GED recipient</a:t>
            </a:r>
          </a:p>
          <a:p>
            <a:r>
              <a:rPr lang="en-US" dirty="0"/>
              <a:t>Be enrolled in an eligible degree/certificate program</a:t>
            </a:r>
          </a:p>
          <a:p>
            <a:r>
              <a:rPr lang="en-US" dirty="0"/>
              <a:t>Have a valid Social Security number</a:t>
            </a:r>
          </a:p>
          <a:p>
            <a:r>
              <a:rPr lang="en-US" dirty="0"/>
              <a:t>Maintain Satisfactory Academic Progress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F82BC9-00FA-4B74-957C-F050C566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453" y="6436232"/>
            <a:ext cx="601339" cy="365125"/>
          </a:xfrm>
        </p:spPr>
        <p:txBody>
          <a:bodyPr/>
          <a:lstStyle/>
          <a:p>
            <a:fld id="{B7E8C47A-6F4F-4ACC-A320-EBAABBC2BD65}" type="slidenum">
              <a:rPr lang="en-US">
                <a:latin typeface="Calibri" panose="020F0502020204030204"/>
              </a:rPr>
              <a:pPr/>
              <a:t>14</a:t>
            </a:fld>
            <a:endParaRPr lang="en-US" dirty="0"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B78B6C-F320-495F-9BD9-CB2533E2D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4" b="3812"/>
          <a:stretch/>
        </p:blipFill>
        <p:spPr>
          <a:xfrm>
            <a:off x="3064268" y="4238318"/>
            <a:ext cx="5867400" cy="1900258"/>
          </a:xfrm>
          <a:prstGeom prst="rect">
            <a:avLst/>
          </a:prstGeom>
          <a:ln w="44450">
            <a:solidFill>
              <a:srgbClr val="9BD6CE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867400"/>
                      <a:gd name="connsiteY0" fmla="*/ 0 h 1900258"/>
                      <a:gd name="connsiteX1" fmla="*/ 5867400 w 5867400"/>
                      <a:gd name="connsiteY1" fmla="*/ 0 h 1900258"/>
                      <a:gd name="connsiteX2" fmla="*/ 5867400 w 5867400"/>
                      <a:gd name="connsiteY2" fmla="*/ 1900258 h 1900258"/>
                      <a:gd name="connsiteX3" fmla="*/ 0 w 5867400"/>
                      <a:gd name="connsiteY3" fmla="*/ 1900258 h 1900258"/>
                      <a:gd name="connsiteX4" fmla="*/ 0 w 5867400"/>
                      <a:gd name="connsiteY4" fmla="*/ 0 h 19002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67400" h="1900258" fill="none" extrusionOk="0">
                        <a:moveTo>
                          <a:pt x="0" y="0"/>
                        </a:moveTo>
                        <a:cubicBezTo>
                          <a:pt x="1084764" y="-49533"/>
                          <a:pt x="4558778" y="-14809"/>
                          <a:pt x="5867400" y="0"/>
                        </a:cubicBezTo>
                        <a:cubicBezTo>
                          <a:pt x="5955039" y="872198"/>
                          <a:pt x="5794721" y="1669987"/>
                          <a:pt x="5867400" y="1900258"/>
                        </a:cubicBezTo>
                        <a:cubicBezTo>
                          <a:pt x="3687018" y="1852027"/>
                          <a:pt x="695435" y="1984713"/>
                          <a:pt x="0" y="1900258"/>
                        </a:cubicBezTo>
                        <a:cubicBezTo>
                          <a:pt x="-38581" y="1584868"/>
                          <a:pt x="63341" y="345376"/>
                          <a:pt x="0" y="0"/>
                        </a:cubicBezTo>
                        <a:close/>
                      </a:path>
                      <a:path w="5867400" h="1900258" stroke="0" extrusionOk="0">
                        <a:moveTo>
                          <a:pt x="0" y="0"/>
                        </a:moveTo>
                        <a:cubicBezTo>
                          <a:pt x="2651684" y="118645"/>
                          <a:pt x="3217457" y="116012"/>
                          <a:pt x="5867400" y="0"/>
                        </a:cubicBezTo>
                        <a:cubicBezTo>
                          <a:pt x="5734518" y="617999"/>
                          <a:pt x="5952351" y="1014886"/>
                          <a:pt x="5867400" y="1900258"/>
                        </a:cubicBezTo>
                        <a:cubicBezTo>
                          <a:pt x="3259772" y="2034858"/>
                          <a:pt x="1678885" y="1743062"/>
                          <a:pt x="0" y="1900258"/>
                        </a:cubicBezTo>
                        <a:cubicBezTo>
                          <a:pt x="-20187" y="1103961"/>
                          <a:pt x="-152480" y="4261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24677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922492"/>
          </a:xfrm>
        </p:spPr>
        <p:txBody>
          <a:bodyPr>
            <a:normAutofit fontScale="90000"/>
          </a:bodyPr>
          <a:lstStyle/>
          <a:p>
            <a:r>
              <a:rPr lang="en-US" dirty="0"/>
              <a:t> Federal Financial Aid Programs</a:t>
            </a:r>
            <a:br>
              <a:rPr lang="en-US" dirty="0"/>
            </a:br>
            <a:r>
              <a:rPr lang="en-US" dirty="0"/>
              <a:t>Grants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C56E4A-0A38-49AA-B689-34C06FA13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029" y="1288994"/>
            <a:ext cx="8297941" cy="4785568"/>
          </a:xfrm>
        </p:spPr>
        <p:txBody>
          <a:bodyPr>
            <a:normAutofit/>
          </a:bodyPr>
          <a:lstStyle/>
          <a:p>
            <a:r>
              <a:rPr lang="en-US" dirty="0"/>
              <a:t>Pell Grant</a:t>
            </a:r>
          </a:p>
          <a:p>
            <a:pPr lvl="1"/>
            <a:r>
              <a:rPr lang="en-US" dirty="0"/>
              <a:t>Undergraduate student with financial need</a:t>
            </a:r>
          </a:p>
          <a:p>
            <a:pPr lvl="1"/>
            <a:r>
              <a:rPr lang="en-US" dirty="0"/>
              <a:t>Maximum amount for 2023-24 is $7,395</a:t>
            </a:r>
          </a:p>
          <a:p>
            <a:endParaRPr lang="en-US" dirty="0"/>
          </a:p>
          <a:p>
            <a:r>
              <a:rPr lang="en-US" dirty="0"/>
              <a:t>Federal Supplemental Educational Opportunity Grant (FSEOG)</a:t>
            </a:r>
          </a:p>
          <a:p>
            <a:pPr lvl="1"/>
            <a:r>
              <a:rPr lang="en-US" dirty="0"/>
              <a:t>Undergraduate student with exceptional financial need</a:t>
            </a:r>
          </a:p>
          <a:p>
            <a:pPr lvl="1"/>
            <a:r>
              <a:rPr lang="en-US" dirty="0"/>
              <a:t>Pell Grant recipients receive priority</a:t>
            </a:r>
          </a:p>
          <a:p>
            <a:pPr lvl="1"/>
            <a:r>
              <a:rPr lang="en-US" dirty="0"/>
              <a:t>Up to $4,000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04453" y="6436232"/>
            <a:ext cx="601339" cy="365125"/>
          </a:xfrm>
        </p:spPr>
        <p:txBody>
          <a:bodyPr/>
          <a:lstStyle/>
          <a:p>
            <a:fld id="{0CBD98A8-9AD1-45DC-91BD-A129B3518539}" type="slidenum">
              <a:rPr lang="en-US">
                <a:latin typeface="Calibri" panose="020F0502020204030204"/>
              </a:rPr>
              <a:pPr/>
              <a:t>15</a:t>
            </a:fld>
            <a:endParaRPr lang="en-US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48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922492"/>
          </a:xfrm>
        </p:spPr>
        <p:txBody>
          <a:bodyPr>
            <a:normAutofit fontScale="90000"/>
          </a:bodyPr>
          <a:lstStyle/>
          <a:p>
            <a:r>
              <a:rPr lang="en-US" dirty="0"/>
              <a:t>Federal Financial Aid Programs</a:t>
            </a:r>
            <a:br>
              <a:rPr lang="en-US" dirty="0"/>
            </a:br>
            <a:r>
              <a:rPr lang="en-US" dirty="0"/>
              <a:t>Grants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C56E4A-0A38-49AA-B689-34C06FA13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029" y="1288994"/>
            <a:ext cx="8297941" cy="4785568"/>
          </a:xfrm>
        </p:spPr>
        <p:txBody>
          <a:bodyPr>
            <a:normAutofit/>
          </a:bodyPr>
          <a:lstStyle/>
          <a:p>
            <a:r>
              <a:rPr lang="en-US" dirty="0"/>
              <a:t>Federal Work Study Program</a:t>
            </a:r>
          </a:p>
          <a:p>
            <a:pPr lvl="1"/>
            <a:r>
              <a:rPr lang="en-US" dirty="0"/>
              <a:t>Full-time or part-time undergraduate or graduate student</a:t>
            </a:r>
          </a:p>
          <a:p>
            <a:pPr lvl="1"/>
            <a:r>
              <a:rPr lang="en-US" dirty="0"/>
              <a:t>Earn at least minimum wage</a:t>
            </a:r>
          </a:p>
          <a:p>
            <a:pPr lvl="1"/>
            <a:r>
              <a:rPr lang="en-US" dirty="0"/>
              <a:t>On-campus positions </a:t>
            </a:r>
          </a:p>
          <a:p>
            <a:pPr lvl="2"/>
            <a:r>
              <a:rPr lang="en-US" dirty="0"/>
              <a:t>Campus tour guide</a:t>
            </a:r>
          </a:p>
          <a:p>
            <a:pPr lvl="2"/>
            <a:r>
              <a:rPr lang="en-US" dirty="0"/>
              <a:t>Library</a:t>
            </a:r>
          </a:p>
          <a:p>
            <a:pPr lvl="2"/>
            <a:r>
              <a:rPr lang="en-US" dirty="0"/>
              <a:t>Sporting events</a:t>
            </a:r>
          </a:p>
          <a:p>
            <a:pPr lvl="2"/>
            <a:r>
              <a:rPr lang="en-US" dirty="0"/>
              <a:t>Office assistant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04453" y="6436232"/>
            <a:ext cx="601339" cy="365125"/>
          </a:xfrm>
        </p:spPr>
        <p:txBody>
          <a:bodyPr/>
          <a:lstStyle/>
          <a:p>
            <a:fld id="{0CBD98A8-9AD1-45DC-91BD-A129B3518539}" type="slidenum">
              <a:rPr lang="en-US">
                <a:latin typeface="Calibri" panose="020F0502020204030204"/>
              </a:rPr>
              <a:pPr/>
              <a:t>16</a:t>
            </a:fld>
            <a:endParaRPr lang="en-US" dirty="0">
              <a:latin typeface="Calibri" panose="020F0502020204030204"/>
            </a:endParaRPr>
          </a:p>
        </p:txBody>
      </p:sp>
      <p:pic>
        <p:nvPicPr>
          <p:cNvPr id="6" name="Picture 5" descr="A person in a white shirt&#10;&#10;Description automatically generated">
            <a:extLst>
              <a:ext uri="{FF2B5EF4-FFF2-40B4-BE49-F238E27FC236}">
                <a16:creationId xmlns:a16="http://schemas.microsoft.com/office/drawing/2014/main" id="{CD2B403A-8A56-4EEA-A9D2-CB7B4DCC4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690" y="3426708"/>
            <a:ext cx="3428711" cy="2288292"/>
          </a:xfrm>
          <a:prstGeom prst="rect">
            <a:avLst/>
          </a:prstGeom>
          <a:ln w="38100" cap="sq">
            <a:solidFill>
              <a:srgbClr val="9BD6CE"/>
            </a:solidFill>
            <a:prstDash val="solid"/>
            <a:miter lim="800000"/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74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"/>
            <a:ext cx="9143999" cy="922492"/>
          </a:xfrm>
        </p:spPr>
        <p:txBody>
          <a:bodyPr>
            <a:normAutofit fontScale="90000"/>
          </a:bodyPr>
          <a:lstStyle/>
          <a:p>
            <a:r>
              <a:rPr lang="en-US" dirty="0"/>
              <a:t>Federal Financial Aid Programs</a:t>
            </a:r>
            <a:br>
              <a:rPr lang="en-US" dirty="0"/>
            </a:br>
            <a:r>
              <a:rPr lang="en-US" dirty="0"/>
              <a:t>Direct Subsidized Loans</a:t>
            </a:r>
          </a:p>
        </p:txBody>
      </p:sp>
      <p:sp>
        <p:nvSpPr>
          <p:cNvPr id="15363" name="Rectangle 13"/>
          <p:cNvSpPr>
            <a:spLocks noGrp="1" noChangeArrowheads="1"/>
          </p:cNvSpPr>
          <p:nvPr>
            <p:ph idx="1"/>
          </p:nvPr>
        </p:nvSpPr>
        <p:spPr>
          <a:xfrm>
            <a:off x="1947029" y="1288994"/>
            <a:ext cx="8297941" cy="4785568"/>
          </a:xfrm>
        </p:spPr>
        <p:txBody>
          <a:bodyPr>
            <a:normAutofit/>
          </a:bodyPr>
          <a:lstStyle/>
          <a:p>
            <a:r>
              <a:rPr lang="en-US" dirty="0"/>
              <a:t>Direct Subsidized Loan</a:t>
            </a:r>
          </a:p>
          <a:p>
            <a:pPr lvl="1"/>
            <a:r>
              <a:rPr lang="en-US" dirty="0"/>
              <a:t>Available to undergraduate students with financial need</a:t>
            </a:r>
          </a:p>
          <a:p>
            <a:pPr lvl="1"/>
            <a:r>
              <a:rPr lang="en-US" dirty="0"/>
              <a:t>Interest is paid by the government while enrolled (at least half time)</a:t>
            </a:r>
          </a:p>
          <a:p>
            <a:pPr lvl="1"/>
            <a:r>
              <a:rPr lang="en-US" dirty="0"/>
              <a:t>Amount determined by institution and based on COA, financial need, other aid and loan limits</a:t>
            </a:r>
          </a:p>
          <a:p>
            <a:pPr lvl="1"/>
            <a:r>
              <a:rPr lang="en-US" dirty="0"/>
              <a:t>Current interest rate 5.50% (undergraduate)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253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04453" y="6436232"/>
            <a:ext cx="601339" cy="365125"/>
          </a:xfrm>
        </p:spPr>
        <p:txBody>
          <a:bodyPr/>
          <a:lstStyle/>
          <a:p>
            <a:fld id="{EE94835E-90D9-48AB-A53A-69080B3B81D0}" type="slidenum">
              <a:rPr lang="en-US">
                <a:latin typeface="Calibri" panose="020F0502020204030204"/>
              </a:rPr>
              <a:pPr/>
              <a:t>17</a:t>
            </a:fld>
            <a:endParaRPr lang="en-US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849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"/>
            <a:ext cx="9143999" cy="922492"/>
          </a:xfrm>
        </p:spPr>
        <p:txBody>
          <a:bodyPr>
            <a:normAutofit fontScale="90000"/>
          </a:bodyPr>
          <a:lstStyle/>
          <a:p>
            <a:r>
              <a:rPr lang="en-US" dirty="0"/>
              <a:t>Federal Financial Aid Programs</a:t>
            </a:r>
            <a:br>
              <a:rPr lang="en-US" dirty="0"/>
            </a:br>
            <a:r>
              <a:rPr lang="en-US" dirty="0"/>
              <a:t>Direct Unsubsidized Loans</a:t>
            </a:r>
          </a:p>
        </p:txBody>
      </p:sp>
      <p:sp>
        <p:nvSpPr>
          <p:cNvPr id="15363" name="Rectangle 13"/>
          <p:cNvSpPr>
            <a:spLocks noGrp="1" noChangeArrowheads="1"/>
          </p:cNvSpPr>
          <p:nvPr>
            <p:ph idx="1"/>
          </p:nvPr>
        </p:nvSpPr>
        <p:spPr>
          <a:xfrm>
            <a:off x="1947029" y="1288994"/>
            <a:ext cx="8297941" cy="4785568"/>
          </a:xfrm>
        </p:spPr>
        <p:txBody>
          <a:bodyPr>
            <a:normAutofit/>
          </a:bodyPr>
          <a:lstStyle/>
          <a:p>
            <a:r>
              <a:rPr lang="en-US" dirty="0"/>
              <a:t>Direct Unsubsidized Loan</a:t>
            </a:r>
          </a:p>
          <a:p>
            <a:pPr lvl="1"/>
            <a:r>
              <a:rPr lang="en-US" dirty="0"/>
              <a:t>Available to undergraduate/graduate students</a:t>
            </a:r>
          </a:p>
          <a:p>
            <a:pPr lvl="1"/>
            <a:r>
              <a:rPr lang="en-US" dirty="0"/>
              <a:t>Institution determines the amount based on COA, other financial aid awarded, and loan limits</a:t>
            </a:r>
          </a:p>
          <a:p>
            <a:pPr lvl="1"/>
            <a:r>
              <a:rPr lang="en-US" dirty="0"/>
              <a:t>Student responsible for paying the interest </a:t>
            </a:r>
          </a:p>
          <a:p>
            <a:pPr lvl="2"/>
            <a:r>
              <a:rPr lang="en-US" dirty="0"/>
              <a:t>Can choose to defer interest while enrolled at least half time, but interest will be added to the principal amount of loan</a:t>
            </a:r>
          </a:p>
          <a:p>
            <a:pPr lvl="1"/>
            <a:r>
              <a:rPr lang="en-US" dirty="0"/>
              <a:t>Current interest rate 5.50% (undergraduate)</a:t>
            </a:r>
          </a:p>
          <a:p>
            <a:pPr lvl="1"/>
            <a:r>
              <a:rPr lang="en-US" dirty="0"/>
              <a:t>Current interest rate 7.05% (graduate/professional)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253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04453" y="6436232"/>
            <a:ext cx="601339" cy="365125"/>
          </a:xfrm>
        </p:spPr>
        <p:txBody>
          <a:bodyPr/>
          <a:lstStyle/>
          <a:p>
            <a:fld id="{EE94835E-90D9-48AB-A53A-69080B3B81D0}" type="slidenum">
              <a:rPr lang="en-US">
                <a:latin typeface="Calibri" panose="020F0502020204030204"/>
              </a:rPr>
              <a:pPr/>
              <a:t>18</a:t>
            </a:fld>
            <a:endParaRPr lang="en-US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3796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oster with a megaphone&#10;&#10;Description automatically generated">
            <a:extLst>
              <a:ext uri="{FF2B5EF4-FFF2-40B4-BE49-F238E27FC236}">
                <a16:creationId xmlns:a16="http://schemas.microsoft.com/office/drawing/2014/main" id="{16FD7778-ACE0-F85B-C16A-A3D1EFAD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39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80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4DC57D5E-5A17-D806-7C17-8C8D789787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5064" y="2926080"/>
            <a:ext cx="1801368" cy="502920"/>
          </a:xfrm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0B74D22-F16E-1726-3752-59512333E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51" y="2745910"/>
            <a:ext cx="1536325" cy="926672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162AC06-02B7-DB2D-D2FA-F6255E1B3ED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95928" y="2926080"/>
            <a:ext cx="1801368" cy="50292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265187F-9908-C05A-A6E8-CC4816B83F9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45936" y="2926080"/>
            <a:ext cx="1801368" cy="50292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DCD9172-3756-1FA1-EC35-9277163840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95944" y="2926080"/>
            <a:ext cx="1987296" cy="50292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49DED-F98B-AA29-6402-0A09C4EFE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10512" y="3952530"/>
            <a:ext cx="1843723" cy="1724113"/>
          </a:xfrm>
        </p:spPr>
        <p:txBody>
          <a:bodyPr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latin typeface="Georgia" panose="02040502050405020303" pitchFamily="18" charset="0"/>
              </a:rPr>
              <a:t>Questions &amp; Answers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Georgia" panose="02040502050405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Georgia" panose="02040502050405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Social Media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545FBC-2F5C-8772-F385-63E103558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37598" y="3904379"/>
            <a:ext cx="1903622" cy="1876063"/>
          </a:xfrm>
        </p:spPr>
        <p:txBody>
          <a:bodyPr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b="1">
                <a:latin typeface="Georgia" panose="02040502050405020303" pitchFamily="18" charset="0"/>
              </a:rPr>
              <a:t>What We Do &amp; How We Help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Early Planning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College Planning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Career Planning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D6DF6-5B25-79AF-09F2-0008B7DD2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</p:spPr>
        <p:txBody>
          <a:bodyPr anchor="ctr">
            <a:normAutofit/>
          </a:bodyPr>
          <a:lstStyle/>
          <a:p>
            <a:r>
              <a:rPr lang="en-US"/>
              <a:t>Agenda 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403DC-3521-3A53-9255-0D192EBD4F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96612" y="3904379"/>
            <a:ext cx="1911124" cy="1661297"/>
          </a:xfrm>
        </p:spPr>
        <p:txBody>
          <a:bodyPr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b="1">
                <a:latin typeface="Georgia" panose="02040502050405020303" pitchFamily="18" charset="0"/>
              </a:rPr>
              <a:t>District Platforms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SCOIR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Virtual Job Shadow (Pathful)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>
                <a:latin typeface="Georgia" panose="02040502050405020303" pitchFamily="18" charset="0"/>
              </a:rPr>
              <a:t>YouScience</a:t>
            </a:r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F6EA68-2AA8-DF86-685C-EC38431277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87534" y="3952530"/>
            <a:ext cx="1987296" cy="2173949"/>
          </a:xfrm>
        </p:spPr>
        <p:txBody>
          <a:bodyPr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latin typeface="Georgia" panose="02040502050405020303" pitchFamily="18" charset="0"/>
              </a:rPr>
              <a:t>Upcoming Events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Apply to College Month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Apprenticeship Panel</a:t>
            </a:r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AF7CB-A8CE-582C-C1DB-E6D72AC69A4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0512" y="3941061"/>
            <a:ext cx="1633324" cy="1601211"/>
          </a:xfrm>
        </p:spPr>
        <p:txBody>
          <a:bodyPr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b="1">
                <a:latin typeface="Georgia" panose="02040502050405020303" pitchFamily="18" charset="0"/>
              </a:rPr>
              <a:t>Introductions</a:t>
            </a:r>
          </a:p>
          <a:p>
            <a:pPr algn="ctr">
              <a:spcAft>
                <a:spcPts val="600"/>
              </a:spcAft>
            </a:pPr>
            <a:r>
              <a:rPr lang="en-US">
                <a:latin typeface="Georgia" panose="02040502050405020303" pitchFamily="18" charset="0"/>
              </a:rPr>
              <a:t>College and Career Specialists</a:t>
            </a:r>
          </a:p>
          <a:p>
            <a:pPr algn="ctr">
              <a:spcAft>
                <a:spcPts val="600"/>
              </a:spcAft>
            </a:pPr>
            <a:r>
              <a:rPr lang="en-US">
                <a:latin typeface="Georgia" panose="02040502050405020303" pitchFamily="18" charset="0"/>
              </a:rPr>
              <a:t>&amp;</a:t>
            </a:r>
          </a:p>
          <a:p>
            <a:pPr algn="ctr">
              <a:spcAft>
                <a:spcPts val="600"/>
              </a:spcAft>
            </a:pPr>
            <a:r>
              <a:rPr lang="en-US">
                <a:latin typeface="Georgia" panose="02040502050405020303" pitchFamily="18" charset="0"/>
              </a:rPr>
              <a:t>College Advisors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2BBB264D-7F2B-AD3C-F2D5-B37B258D8F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15806" y="793971"/>
            <a:ext cx="621792" cy="621792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Slide Number Placeholder 17">
            <a:extLst>
              <a:ext uri="{FF2B5EF4-FFF2-40B4-BE49-F238E27FC236}">
                <a16:creationId xmlns:a16="http://schemas.microsoft.com/office/drawing/2014/main" id="{E23FD366-65F1-5805-6627-14A7000109E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651903" y="809244"/>
            <a:ext cx="941832" cy="621792"/>
          </a:xfrm>
        </p:spPr>
        <p:txBody>
          <a:bodyPr/>
          <a:lstStyle/>
          <a:p>
            <a:pPr>
              <a:spcAft>
                <a:spcPts val="600"/>
              </a:spcAft>
            </a:pPr>
            <a:fld id="{CC43B8D3-9A08-F84C-9DD4-44948BA52D4B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9" name="Graphic 8" descr="Wave Gesture with solid fill">
            <a:extLst>
              <a:ext uri="{FF2B5EF4-FFF2-40B4-BE49-F238E27FC236}">
                <a16:creationId xmlns:a16="http://schemas.microsoft.com/office/drawing/2014/main" id="{0E9AADA9-DB34-3186-0C97-E679D4211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085" y="2826281"/>
            <a:ext cx="732179" cy="732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6108B6-3611-AA2A-0C56-39AC57064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034" y="2745385"/>
            <a:ext cx="1539906" cy="927197"/>
          </a:xfrm>
          <a:prstGeom prst="rect">
            <a:avLst/>
          </a:prstGeom>
        </p:spPr>
      </p:pic>
      <p:pic>
        <p:nvPicPr>
          <p:cNvPr id="15" name="Graphic 14" descr="Questions outline">
            <a:extLst>
              <a:ext uri="{FF2B5EF4-FFF2-40B4-BE49-F238E27FC236}">
                <a16:creationId xmlns:a16="http://schemas.microsoft.com/office/drawing/2014/main" id="{27CDDB7F-DC41-2B37-BCCE-9B5FD0C71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75180" y="2826281"/>
            <a:ext cx="732179" cy="732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511B4D-1D22-062C-745B-7908F8C39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641" y="2744576"/>
            <a:ext cx="1539906" cy="927197"/>
          </a:xfrm>
          <a:prstGeom prst="rect">
            <a:avLst/>
          </a:prstGeom>
        </p:spPr>
      </p:pic>
      <p:pic>
        <p:nvPicPr>
          <p:cNvPr id="21" name="Graphic 20" descr="Internet outline">
            <a:extLst>
              <a:ext uri="{FF2B5EF4-FFF2-40B4-BE49-F238E27FC236}">
                <a16:creationId xmlns:a16="http://schemas.microsoft.com/office/drawing/2014/main" id="{CB83FECF-3328-9301-581E-5685B29EF7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7787" y="2777141"/>
            <a:ext cx="761841" cy="7618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AC5523-4D0F-78BF-7664-31C31AF25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983" y="2745101"/>
            <a:ext cx="1536325" cy="926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08947D-5426-37EB-507F-1F3936BF1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590" y="2764093"/>
            <a:ext cx="1536325" cy="926672"/>
          </a:xfrm>
          <a:prstGeom prst="rect">
            <a:avLst/>
          </a:prstGeom>
        </p:spPr>
      </p:pic>
      <p:pic>
        <p:nvPicPr>
          <p:cNvPr id="31" name="Graphic 30" descr="Daily calendar outline">
            <a:extLst>
              <a:ext uri="{FF2B5EF4-FFF2-40B4-BE49-F238E27FC236}">
                <a16:creationId xmlns:a16="http://schemas.microsoft.com/office/drawing/2014/main" id="{73AF629E-3ABD-2DA6-145E-100778A509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65926" y="2815183"/>
            <a:ext cx="739441" cy="739441"/>
          </a:xfrm>
          <a:prstGeom prst="rect">
            <a:avLst/>
          </a:prstGeom>
        </p:spPr>
      </p:pic>
      <p:pic>
        <p:nvPicPr>
          <p:cNvPr id="34" name="Graphic 33" descr="Help outline">
            <a:extLst>
              <a:ext uri="{FF2B5EF4-FFF2-40B4-BE49-F238E27FC236}">
                <a16:creationId xmlns:a16="http://schemas.microsoft.com/office/drawing/2014/main" id="{B02494EF-D6EA-E388-A1EC-5D747B954F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52500" y="2795801"/>
            <a:ext cx="765657" cy="765657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D5E2D0-E74A-2164-005C-C7158280733E}"/>
              </a:ext>
            </a:extLst>
          </p:cNvPr>
          <p:cNvSpPr/>
          <p:nvPr/>
        </p:nvSpPr>
        <p:spPr>
          <a:xfrm>
            <a:off x="199734" y="229074"/>
            <a:ext cx="11640065" cy="16938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52850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with text and images&#10;&#10;Description automatically generated">
            <a:extLst>
              <a:ext uri="{FF2B5EF4-FFF2-40B4-BE49-F238E27FC236}">
                <a16:creationId xmlns:a16="http://schemas.microsoft.com/office/drawing/2014/main" id="{C9E79489-8BF8-061E-9CE6-03667B1A4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142" y="1"/>
            <a:ext cx="5743116" cy="65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4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gazine cover with text and images&#10;&#10;Description automatically generated">
            <a:extLst>
              <a:ext uri="{FF2B5EF4-FFF2-40B4-BE49-F238E27FC236}">
                <a16:creationId xmlns:a16="http://schemas.microsoft.com/office/drawing/2014/main" id="{6E0767AE-371D-B18D-1505-1271EC920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358" y="0"/>
            <a:ext cx="5066710" cy="655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87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Helping Outstanding Pupils </a:t>
            </a:r>
            <a:br>
              <a:rPr lang="en-US" dirty="0"/>
            </a:br>
            <a:r>
              <a:rPr lang="en-US" dirty="0"/>
              <a:t>Educationally Program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946275" y="1289051"/>
          <a:ext cx="8299450" cy="478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377CD-A2DF-46C5-AB8B-D0ED2A9E53D3}" type="slidenum">
              <a:rPr lang="en-US">
                <a:latin typeface="Calibri" panose="020F0502020204030204"/>
              </a:rPr>
              <a:pPr/>
              <a:t>22</a:t>
            </a:fld>
            <a:endParaRPr lang="en-US" dirty="0">
              <a:latin typeface="Calibri" panose="020F0502020204030204"/>
            </a:endParaRPr>
          </a:p>
        </p:txBody>
      </p:sp>
      <p:pic>
        <p:nvPicPr>
          <p:cNvPr id="55298" name="Picture 2" descr="I:\Logos\Georgia Lottery\Georgia Lottery Logo 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2656" y="1625889"/>
            <a:ext cx="1785550" cy="1168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poster with a qr code&#10;&#10;Description automatically generated">
            <a:extLst>
              <a:ext uri="{FF2B5EF4-FFF2-40B4-BE49-F238E27FC236}">
                <a16:creationId xmlns:a16="http://schemas.microsoft.com/office/drawing/2014/main" id="{F94B51AA-0747-CF25-5C23-F939DECB6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291" y="-1"/>
            <a:ext cx="5081778" cy="657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06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7BF427A-AA01-0F4D-FC65-5E14D3356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384" y="2037205"/>
            <a:ext cx="3769859" cy="1072610"/>
          </a:xfrm>
        </p:spPr>
        <p:txBody>
          <a:bodyPr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Connect With Us</a:t>
            </a:r>
            <a:b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2E0ED85-038B-CB25-A2AC-0E60F49BE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2148" y="2356488"/>
            <a:ext cx="4058138" cy="3640924"/>
          </a:xfrm>
        </p:spPr>
        <p:txBody>
          <a:bodyPr>
            <a:normAutofit/>
          </a:bodyPr>
          <a:lstStyle/>
          <a:p>
            <a:r>
              <a:rPr lang="en-US">
                <a:latin typeface="Georgia" panose="02040502050405020303" pitchFamily="18" charset="0"/>
              </a:rPr>
              <a:t>@CCR_NEWTON</a:t>
            </a:r>
          </a:p>
          <a:p>
            <a:endParaRPr lang="en-US">
              <a:latin typeface="Georgia" panose="02040502050405020303" pitchFamily="18" charset="0"/>
            </a:endParaRPr>
          </a:p>
          <a:p>
            <a:r>
              <a:rPr lang="en-US">
                <a:latin typeface="Georgia" panose="02040502050405020303" pitchFamily="18" charset="0"/>
              </a:rPr>
              <a:t>@CCR_NEWTON</a:t>
            </a:r>
          </a:p>
          <a:p>
            <a:endParaRPr lang="en-US">
              <a:latin typeface="Georgia" panose="02040502050405020303" pitchFamily="18" charset="0"/>
            </a:endParaRPr>
          </a:p>
          <a:p>
            <a:r>
              <a:rPr lang="en-US">
                <a:latin typeface="Georgia" panose="02040502050405020303" pitchFamily="18" charset="0"/>
              </a:rPr>
              <a:t>Text </a:t>
            </a:r>
            <a:r>
              <a:rPr lang="en-US" err="1">
                <a:latin typeface="Georgia" panose="02040502050405020303" pitchFamily="18" charset="0"/>
              </a:rPr>
              <a:t>CCRNewton</a:t>
            </a:r>
            <a:r>
              <a:rPr lang="en-US">
                <a:latin typeface="Georgia" panose="02040502050405020303" pitchFamily="18" charset="0"/>
              </a:rPr>
              <a:t> to 81010</a:t>
            </a:r>
          </a:p>
          <a:p>
            <a:endParaRPr lang="en-US">
              <a:latin typeface="Georgia" panose="02040502050405020303" pitchFamily="18" charset="0"/>
            </a:endParaRPr>
          </a:p>
          <a:p>
            <a:r>
              <a:rPr lang="en-US">
                <a:latin typeface="Georgia" panose="02040502050405020303" pitchFamily="18" charset="0"/>
              </a:rPr>
              <a:t>www.newtonccr.com</a:t>
            </a:r>
          </a:p>
          <a:p>
            <a:endParaRPr lang="en-US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00361978-22E8-06AB-5261-AA07373E95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51903" y="809244"/>
            <a:ext cx="941832" cy="621792"/>
          </a:xfrm>
        </p:spPr>
        <p:txBody>
          <a:bodyPr/>
          <a:lstStyle/>
          <a:p>
            <a:pPr>
              <a:spcAft>
                <a:spcPts val="600"/>
              </a:spcAft>
            </a:pPr>
            <a:fld id="{CC43B8D3-9A08-F84C-9DD4-44948BA52D4B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pic>
        <p:nvPicPr>
          <p:cNvPr id="11" name="Content Placeholder 6" descr="A logo with a black background">
            <a:extLst>
              <a:ext uri="{FF2B5EF4-FFF2-40B4-BE49-F238E27FC236}">
                <a16:creationId xmlns:a16="http://schemas.microsoft.com/office/drawing/2014/main" id="{34896EDD-BBDE-741A-6E8B-C8B13C83F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013" y="-2907"/>
            <a:ext cx="1895313" cy="1895313"/>
          </a:xfrm>
          <a:prstGeom prst="rect">
            <a:avLst/>
          </a:prstGeom>
          <a:noFill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A77F1A6-D347-9FB5-D32F-7058F888E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346" y="2276279"/>
            <a:ext cx="535335" cy="53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bout Twitter | Our logo, brand guidelines, and Tweet tools">
            <a:extLst>
              <a:ext uri="{FF2B5EF4-FFF2-40B4-BE49-F238E27FC236}">
                <a16:creationId xmlns:a16="http://schemas.microsoft.com/office/drawing/2014/main" id="{697C14D3-5DDE-5765-526F-41700FB0D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83670" y="3005498"/>
            <a:ext cx="624659" cy="53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hare 72+ remind logo super hot - ceg.edu.vn">
            <a:extLst>
              <a:ext uri="{FF2B5EF4-FFF2-40B4-BE49-F238E27FC236}">
                <a16:creationId xmlns:a16="http://schemas.microsoft.com/office/drawing/2014/main" id="{96F24386-0208-499A-5CDB-97D2D221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58" y="3608770"/>
            <a:ext cx="830510" cy="83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7F610C-5D80-46EC-BF75-237A742F3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7820" y="5232594"/>
            <a:ext cx="1084101" cy="1084101"/>
          </a:xfrm>
          <a:prstGeom prst="rect">
            <a:avLst/>
          </a:prstGeom>
        </p:spPr>
      </p:pic>
      <p:pic>
        <p:nvPicPr>
          <p:cNvPr id="2050" name="Picture 2" descr="Browser - Free seo and web icons">
            <a:extLst>
              <a:ext uri="{FF2B5EF4-FFF2-40B4-BE49-F238E27FC236}">
                <a16:creationId xmlns:a16="http://schemas.microsoft.com/office/drawing/2014/main" id="{0E276C15-7E46-38CC-FFB2-436335507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3" y="4593686"/>
            <a:ext cx="624659" cy="62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369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C5C983-FE62-C294-81C4-0A683C957492}"/>
              </a:ext>
            </a:extLst>
          </p:cNvPr>
          <p:cNvSpPr/>
          <p:nvPr/>
        </p:nvSpPr>
        <p:spPr>
          <a:xfrm>
            <a:off x="369116" y="83233"/>
            <a:ext cx="11518085" cy="1553869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E7DB7CA-F98F-DA72-5034-4333A03BD1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Stephen Woodall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1F9A423-9779-C402-676D-95DA2BDBC1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Early Planning</a:t>
            </a:r>
          </a:p>
        </p:txBody>
      </p:sp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3D8F5E18-349E-B6F3-AC34-0E030C00C1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/>
        </p:blipFill>
        <p:spPr>
          <a:xfrm>
            <a:off x="6403537" y="2281713"/>
            <a:ext cx="1514427" cy="1514427"/>
          </a:xfr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CF8C408-02FC-4132-F304-040A31BEB4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Kayla Walker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C779B74-D561-2EF9-90DE-13F7AB052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College Planning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71F316B-7439-A04C-9934-FDC516BE79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Stephen Woodall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E648394-9EE4-BF99-EA38-32DD42EFCF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Early Planning</a:t>
            </a:r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ABC65584-2B89-8630-C95E-A8C59FD602F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/>
          <a:stretch/>
        </p:blipFill>
        <p:spPr>
          <a:xfrm>
            <a:off x="6420574" y="4588834"/>
            <a:ext cx="1494195" cy="1494195"/>
          </a:xfr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DCAAB9F-9796-6688-532A-91A4A1E4BFF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Jordan Troutman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E798D5E-E47D-F58E-9F02-50706F2BBC7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Career Planning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82B6E-0847-0AD7-027D-331872A627A6}"/>
              </a:ext>
            </a:extLst>
          </p:cNvPr>
          <p:cNvSpPr/>
          <p:nvPr/>
        </p:nvSpPr>
        <p:spPr>
          <a:xfrm>
            <a:off x="1010144" y="1972364"/>
            <a:ext cx="5085856" cy="20446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E2B55F-FCDD-3C13-6EF4-4FBDD8182FA0}"/>
              </a:ext>
            </a:extLst>
          </p:cNvPr>
          <p:cNvSpPr/>
          <p:nvPr/>
        </p:nvSpPr>
        <p:spPr>
          <a:xfrm>
            <a:off x="-65902" y="2685536"/>
            <a:ext cx="313038" cy="8484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2D41AF-B740-7044-EB68-C8742A1216C1}"/>
              </a:ext>
            </a:extLst>
          </p:cNvPr>
          <p:cNvSpPr txBox="1"/>
          <p:nvPr/>
        </p:nvSpPr>
        <p:spPr>
          <a:xfrm>
            <a:off x="1800740" y="200169"/>
            <a:ext cx="8015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Newton County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College and Career Specialist</a:t>
            </a:r>
          </a:p>
        </p:txBody>
      </p:sp>
      <p:pic>
        <p:nvPicPr>
          <p:cNvPr id="12" name="Picture 1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0217240-EB06-8A47-169A-15686A89E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552" y="1637102"/>
            <a:ext cx="3827172" cy="3827172"/>
          </a:xfrm>
          <a:prstGeom prst="rect">
            <a:avLst/>
          </a:prstGeom>
        </p:spPr>
      </p:pic>
      <p:pic>
        <p:nvPicPr>
          <p:cNvPr id="36" name="Picture Placeholder 35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C11D9E8D-F577-1244-01B9-36012E1BEFF0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/>
          <a:srcRect t="4242" b="4242"/>
          <a:stretch>
            <a:fillRect/>
          </a:stretch>
        </p:blipFill>
        <p:spPr>
          <a:xfrm>
            <a:off x="4265347" y="4583271"/>
            <a:ext cx="1543209" cy="1543209"/>
          </a:xfrm>
        </p:spPr>
      </p:pic>
    </p:spTree>
    <p:extLst>
      <p:ext uri="{BB962C8B-B14F-4D97-AF65-F5344CB8AC3E}">
        <p14:creationId xmlns:p14="http://schemas.microsoft.com/office/powerpoint/2010/main" val="2828537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7BF427A-AA01-0F4D-FC65-5E14D3356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384" y="2037205"/>
            <a:ext cx="3769859" cy="1072610"/>
          </a:xfrm>
        </p:spPr>
        <p:txBody>
          <a:bodyPr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Connect With Us</a:t>
            </a:r>
            <a:b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2E0ED85-038B-CB25-A2AC-0E60F49BE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2148" y="2356488"/>
            <a:ext cx="4058138" cy="3640924"/>
          </a:xfrm>
        </p:spPr>
        <p:txBody>
          <a:bodyPr>
            <a:normAutofit/>
          </a:bodyPr>
          <a:lstStyle/>
          <a:p>
            <a:r>
              <a:rPr lang="en-US">
                <a:latin typeface="Georgia" panose="02040502050405020303" pitchFamily="18" charset="0"/>
              </a:rPr>
              <a:t>@CCR_NEWTON</a:t>
            </a:r>
          </a:p>
          <a:p>
            <a:endParaRPr lang="en-US">
              <a:latin typeface="Georgia" panose="02040502050405020303" pitchFamily="18" charset="0"/>
            </a:endParaRPr>
          </a:p>
          <a:p>
            <a:r>
              <a:rPr lang="en-US">
                <a:latin typeface="Georgia" panose="02040502050405020303" pitchFamily="18" charset="0"/>
              </a:rPr>
              <a:t>@CCR_NEWTON</a:t>
            </a:r>
          </a:p>
          <a:p>
            <a:endParaRPr lang="en-US">
              <a:latin typeface="Georgia" panose="02040502050405020303" pitchFamily="18" charset="0"/>
            </a:endParaRPr>
          </a:p>
          <a:p>
            <a:r>
              <a:rPr lang="en-US">
                <a:latin typeface="Georgia" panose="02040502050405020303" pitchFamily="18" charset="0"/>
              </a:rPr>
              <a:t>Text </a:t>
            </a:r>
            <a:r>
              <a:rPr lang="en-US" err="1">
                <a:latin typeface="Georgia" panose="02040502050405020303" pitchFamily="18" charset="0"/>
              </a:rPr>
              <a:t>CCRNewton</a:t>
            </a:r>
            <a:r>
              <a:rPr lang="en-US">
                <a:latin typeface="Georgia" panose="02040502050405020303" pitchFamily="18" charset="0"/>
              </a:rPr>
              <a:t> to 81010</a:t>
            </a:r>
          </a:p>
          <a:p>
            <a:endParaRPr lang="en-US">
              <a:latin typeface="Georgia" panose="02040502050405020303" pitchFamily="18" charset="0"/>
            </a:endParaRPr>
          </a:p>
          <a:p>
            <a:r>
              <a:rPr lang="en-US">
                <a:latin typeface="Georgia" panose="02040502050405020303" pitchFamily="18" charset="0"/>
              </a:rPr>
              <a:t>www.newtonccr.com</a:t>
            </a:r>
          </a:p>
          <a:p>
            <a:endParaRPr lang="en-US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00361978-22E8-06AB-5261-AA07373E95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51903" y="809244"/>
            <a:ext cx="941832" cy="62179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C43B8D3-9A08-F84C-9DD4-44948BA52D4B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pic>
        <p:nvPicPr>
          <p:cNvPr id="11" name="Content Placeholder 6" descr="A logo with a black background">
            <a:extLst>
              <a:ext uri="{FF2B5EF4-FFF2-40B4-BE49-F238E27FC236}">
                <a16:creationId xmlns:a16="http://schemas.microsoft.com/office/drawing/2014/main" id="{34896EDD-BBDE-741A-6E8B-C8B13C83F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013" y="-2907"/>
            <a:ext cx="1895313" cy="1895313"/>
          </a:xfrm>
          <a:prstGeom prst="rect">
            <a:avLst/>
          </a:prstGeom>
          <a:noFill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A77F1A6-D347-9FB5-D32F-7058F888E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346" y="2276279"/>
            <a:ext cx="535335" cy="53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bout Twitter | Our logo, brand guidelines, and Tweet tools">
            <a:extLst>
              <a:ext uri="{FF2B5EF4-FFF2-40B4-BE49-F238E27FC236}">
                <a16:creationId xmlns:a16="http://schemas.microsoft.com/office/drawing/2014/main" id="{697C14D3-5DDE-5765-526F-41700FB0D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83670" y="3005498"/>
            <a:ext cx="624659" cy="53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hare 72+ remind logo super hot - ceg.edu.vn">
            <a:extLst>
              <a:ext uri="{FF2B5EF4-FFF2-40B4-BE49-F238E27FC236}">
                <a16:creationId xmlns:a16="http://schemas.microsoft.com/office/drawing/2014/main" id="{96F24386-0208-499A-5CDB-97D2D221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58" y="3608770"/>
            <a:ext cx="830510" cy="83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7F610C-5D80-46EC-BF75-237A742F3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7820" y="5232594"/>
            <a:ext cx="1084101" cy="1084101"/>
          </a:xfrm>
          <a:prstGeom prst="rect">
            <a:avLst/>
          </a:prstGeom>
        </p:spPr>
      </p:pic>
      <p:pic>
        <p:nvPicPr>
          <p:cNvPr id="2050" name="Picture 2" descr="Browser - Free seo and web icons">
            <a:extLst>
              <a:ext uri="{FF2B5EF4-FFF2-40B4-BE49-F238E27FC236}">
                <a16:creationId xmlns:a16="http://schemas.microsoft.com/office/drawing/2014/main" id="{0E276C15-7E46-38CC-FFB2-436335507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3" y="4593686"/>
            <a:ext cx="624659" cy="62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087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49D4238D-0E44-B5BB-7BDE-49FB44E5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336" y="722376"/>
            <a:ext cx="8870656" cy="764982"/>
          </a:xfrm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1C76DFF-2392-164B-F5FE-A4F664DC9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15806" y="793971"/>
            <a:ext cx="621792" cy="62179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155FB85-638B-4F1E-18AE-8EE83D0FF1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651903" y="809244"/>
            <a:ext cx="941832" cy="6217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43B8D3-9A08-F84C-9DD4-44948BA52D4B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6F33B6-CAFE-CCEA-BBB2-1DD5DE395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46" y="2503064"/>
            <a:ext cx="2966040" cy="258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53FD0B-6242-ABAB-1D87-3E631205415C}"/>
              </a:ext>
            </a:extLst>
          </p:cNvPr>
          <p:cNvSpPr/>
          <p:nvPr/>
        </p:nvSpPr>
        <p:spPr>
          <a:xfrm>
            <a:off x="199734" y="229074"/>
            <a:ext cx="11640065" cy="16938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NHS College Advisor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FFBC73-1FE2-520D-BB1E-70D39C1E4C6E}"/>
              </a:ext>
            </a:extLst>
          </p:cNvPr>
          <p:cNvSpPr txBox="1"/>
          <p:nvPr/>
        </p:nvSpPr>
        <p:spPr>
          <a:xfrm>
            <a:off x="4361372" y="5135363"/>
            <a:ext cx="35063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Jurnee Smith</a:t>
            </a:r>
          </a:p>
          <a:p>
            <a:pPr algn="ctr"/>
            <a:r>
              <a:rPr lang="en-US" sz="18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Newton High School</a:t>
            </a:r>
          </a:p>
          <a:p>
            <a:pPr algn="ctr"/>
            <a:r>
              <a:rPr lang="en-US" sz="18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Smith.jurnee@newton.k12.ga.us</a:t>
            </a:r>
          </a:p>
          <a:p>
            <a:pPr algn="ctr"/>
            <a:r>
              <a:rPr lang="en-US" sz="18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Remind: @newton24</a:t>
            </a:r>
            <a:endParaRPr lang="en-US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407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80EF7DE-6E68-1BB1-A2B6-D43E30044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7601" y="1937997"/>
            <a:ext cx="4000751" cy="463371"/>
          </a:xfrm>
        </p:spPr>
        <p:txBody>
          <a:bodyPr/>
          <a:lstStyle/>
          <a:p>
            <a:r>
              <a:rPr lang="en-US" sz="2400" b="1">
                <a:latin typeface="Amasis MT Pro Medium"/>
              </a:rPr>
              <a:t>Pre-College Programs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09BBA07-1AFE-FE4F-2366-DB6599202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532" y="2505453"/>
            <a:ext cx="4975534" cy="30595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/>
            <a:r>
              <a:rPr lang="en-US" sz="1800">
                <a:latin typeface="Georgia"/>
              </a:rPr>
              <a:t>"</a:t>
            </a:r>
            <a:r>
              <a:rPr lang="en-US" sz="1800" err="1">
                <a:latin typeface="Georgia"/>
              </a:rPr>
              <a:t>BePro</a:t>
            </a:r>
            <a:r>
              <a:rPr lang="en-US" sz="1800">
                <a:latin typeface="Georgia"/>
              </a:rPr>
              <a:t> </a:t>
            </a:r>
            <a:r>
              <a:rPr lang="en-US" sz="1800" err="1">
                <a:latin typeface="Georgia"/>
              </a:rPr>
              <a:t>BeProud</a:t>
            </a:r>
            <a:r>
              <a:rPr lang="en-US" sz="1800">
                <a:latin typeface="Georgia"/>
              </a:rPr>
              <a:t>" Career Expo </a:t>
            </a:r>
          </a:p>
          <a:p>
            <a:pPr marL="285750" indent="-285750"/>
            <a:r>
              <a:rPr lang="en-US" sz="1800">
                <a:latin typeface="Georgia"/>
              </a:rPr>
              <a:t>Oxford College Summer Experience</a:t>
            </a:r>
            <a:endParaRPr lang="en-US" sz="1800">
              <a:latin typeface="Georgia" panose="02040502050405020303" pitchFamily="18" charset="0"/>
            </a:endParaRPr>
          </a:p>
          <a:p>
            <a:pPr marL="285750" indent="-285750"/>
            <a:r>
              <a:rPr lang="en-US" sz="1800">
                <a:latin typeface="Georgia"/>
              </a:rPr>
              <a:t>Explore Engineering at UGA</a:t>
            </a:r>
            <a:endParaRPr lang="en-US" sz="1800">
              <a:latin typeface="Georgia" panose="02040502050405020303" pitchFamily="18" charset="0"/>
            </a:endParaRPr>
          </a:p>
          <a:p>
            <a:pPr marL="285750" indent="-285750"/>
            <a:r>
              <a:rPr lang="en-US" sz="1800">
                <a:latin typeface="Georgia"/>
              </a:rPr>
              <a:t>GSU C.O.R.E.  (</a:t>
            </a:r>
            <a:r>
              <a:rPr lang="en-US" sz="1200">
                <a:latin typeface="Georgia"/>
              </a:rPr>
              <a:t>Center for Opportunity &amp; Engagement</a:t>
            </a:r>
            <a:r>
              <a:rPr lang="en-US" sz="1800">
                <a:latin typeface="Georgia"/>
              </a:rPr>
              <a:t>)</a:t>
            </a:r>
          </a:p>
          <a:p>
            <a:pPr marL="285750" indent="-285750"/>
            <a:r>
              <a:rPr lang="en-US" sz="1800">
                <a:latin typeface="Georgia"/>
              </a:rPr>
              <a:t>REACH Georgia Scholarship Program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latin typeface="Georgia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81112C4-154F-97EA-472C-9D71E1A75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13" y="1871309"/>
            <a:ext cx="3872818" cy="491249"/>
          </a:xfrm>
        </p:spPr>
        <p:txBody>
          <a:bodyPr/>
          <a:lstStyle/>
          <a:p>
            <a:r>
              <a:rPr lang="en-US" sz="2400" b="1">
                <a:latin typeface="Amasis MT Pro Medium"/>
              </a:rPr>
              <a:t>Early Planning Support </a:t>
            </a:r>
            <a:endParaRPr lang="en-US" sz="2400" b="1">
              <a:latin typeface="Amasis MT Pro Medium" panose="02040604050005020304" pitchFamily="18" charset="0"/>
            </a:endParaRP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93E17C3D-6122-7C8A-2776-80D9F9557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77645" y="2393709"/>
            <a:ext cx="5498687" cy="36697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3210" indent="-283210"/>
            <a:r>
              <a:rPr lang="en-US" sz="1600" dirty="0">
                <a:latin typeface="Georgia"/>
                <a:ea typeface="+mn-lt"/>
                <a:cs typeface="+mn-lt"/>
              </a:rPr>
              <a:t>Using the SCOIR platform for College and Career Exploration </a:t>
            </a:r>
          </a:p>
          <a:p>
            <a:pPr marL="283210" indent="-283210"/>
            <a:r>
              <a:rPr lang="en-US" sz="1600" dirty="0">
                <a:latin typeface="Georgia"/>
                <a:ea typeface="+mn-lt"/>
                <a:cs typeface="+mn-lt"/>
              </a:rPr>
              <a:t>Understanding how the PSAT scores opens College and Scholarship opportunities</a:t>
            </a:r>
          </a:p>
          <a:p>
            <a:pPr marL="283210" indent="-283210"/>
            <a:r>
              <a:rPr lang="en-US" sz="1600" dirty="0">
                <a:latin typeface="Georgia"/>
                <a:ea typeface="+mn-lt"/>
                <a:cs typeface="+mn-lt"/>
              </a:rPr>
              <a:t>Using </a:t>
            </a:r>
            <a:r>
              <a:rPr lang="en-US" sz="1600" dirty="0" err="1">
                <a:latin typeface="Georgia"/>
                <a:ea typeface="+mn-lt"/>
                <a:cs typeface="+mn-lt"/>
              </a:rPr>
              <a:t>YouScience</a:t>
            </a:r>
            <a:r>
              <a:rPr lang="en-US" sz="1600" dirty="0">
                <a:latin typeface="Georgia"/>
                <a:ea typeface="+mn-lt"/>
                <a:cs typeface="+mn-lt"/>
              </a:rPr>
              <a:t> Assessment results to identify best-fit colleges and careers </a:t>
            </a:r>
          </a:p>
          <a:p>
            <a:pPr marL="283210" indent="-283210"/>
            <a:r>
              <a:rPr lang="en-US" sz="1600" dirty="0">
                <a:latin typeface="Georgia"/>
                <a:ea typeface="+mn-lt"/>
                <a:cs typeface="+mn-lt"/>
              </a:rPr>
              <a:t>Using Student Activities to build resumes and soft skills </a:t>
            </a:r>
          </a:p>
          <a:p>
            <a:pPr marL="283210" indent="-283210"/>
            <a:r>
              <a:rPr lang="en-US" sz="1600" dirty="0">
                <a:latin typeface="Georgia"/>
                <a:ea typeface="+mn-lt"/>
                <a:cs typeface="+mn-lt"/>
              </a:rPr>
              <a:t>Providing Summer Experiences to assist with College and Planning </a:t>
            </a:r>
            <a:endParaRPr lang="en-US" sz="1600" dirty="0">
              <a:latin typeface="Georgia"/>
            </a:endParaRPr>
          </a:p>
          <a:p>
            <a:pPr marL="283210" indent="-283210"/>
            <a:endParaRPr lang="en-US" sz="1800" dirty="0">
              <a:latin typeface="Georgia"/>
            </a:endParaRPr>
          </a:p>
          <a:p>
            <a:pPr marL="283210" indent="-283210"/>
            <a:endParaRPr lang="en-US" dirty="0">
              <a:latin typeface="Arial Black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FD162A-812B-EB0B-EE03-43616D2C4584}"/>
              </a:ext>
            </a:extLst>
          </p:cNvPr>
          <p:cNvSpPr/>
          <p:nvPr/>
        </p:nvSpPr>
        <p:spPr>
          <a:xfrm>
            <a:off x="275967" y="79997"/>
            <a:ext cx="11640065" cy="1693820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pic>
        <p:nvPicPr>
          <p:cNvPr id="12" name="Picture Placeholder 35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BF8633E5-1CE3-3DF8-C417-25F467DB22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42" b="4242"/>
          <a:stretch>
            <a:fillRect/>
          </a:stretch>
        </p:blipFill>
        <p:spPr>
          <a:xfrm>
            <a:off x="685452" y="289527"/>
            <a:ext cx="1441250" cy="1441250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FC47E4-3900-FE07-0627-01D3CB043D64}"/>
              </a:ext>
            </a:extLst>
          </p:cNvPr>
          <p:cNvSpPr txBox="1"/>
          <p:nvPr/>
        </p:nvSpPr>
        <p:spPr>
          <a:xfrm>
            <a:off x="3474910" y="572964"/>
            <a:ext cx="65392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Planning</a:t>
            </a:r>
            <a:endParaRPr lang="en-US" sz="4000"/>
          </a:p>
        </p:txBody>
      </p:sp>
      <p:pic>
        <p:nvPicPr>
          <p:cNvPr id="2" name="Picture 1" descr="A blue sign with white text&#10;&#10;Description automatically generated">
            <a:extLst>
              <a:ext uri="{FF2B5EF4-FFF2-40B4-BE49-F238E27FC236}">
                <a16:creationId xmlns:a16="http://schemas.microsoft.com/office/drawing/2014/main" id="{03A50499-0570-F714-90A0-8EDEC2277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668" y="4908165"/>
            <a:ext cx="1089103" cy="926015"/>
          </a:xfrm>
          <a:prstGeom prst="rect">
            <a:avLst/>
          </a:prstGeom>
        </p:spPr>
      </p:pic>
      <p:pic>
        <p:nvPicPr>
          <p:cNvPr id="3" name="Picture 2" descr="A blue shield with white text and crossed torches&#10;&#10;Description automatically generated">
            <a:extLst>
              <a:ext uri="{FF2B5EF4-FFF2-40B4-BE49-F238E27FC236}">
                <a16:creationId xmlns:a16="http://schemas.microsoft.com/office/drawing/2014/main" id="{5D7D9B8B-7BF0-D2B4-A970-17BA90A4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620" y="4808034"/>
            <a:ext cx="1014761" cy="1024054"/>
          </a:xfrm>
          <a:prstGeom prst="rect">
            <a:avLst/>
          </a:prstGeom>
        </p:spPr>
      </p:pic>
      <p:pic>
        <p:nvPicPr>
          <p:cNvPr id="4" name="Picture 3" descr="A logo of a university of georgia&#10;&#10;Description automatically generated">
            <a:extLst>
              <a:ext uri="{FF2B5EF4-FFF2-40B4-BE49-F238E27FC236}">
                <a16:creationId xmlns:a16="http://schemas.microsoft.com/office/drawing/2014/main" id="{2D350260-4E9C-3C1B-372F-7A2A41F44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7300" y="4808031"/>
            <a:ext cx="1042641" cy="102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87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8442093-48FB-03B9-24E8-A1416ADB3D9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66662" y="2676567"/>
            <a:ext cx="3504463" cy="3421352"/>
          </a:xfrm>
        </p:spPr>
        <p:txBody>
          <a:bodyPr>
            <a:normAutofit fontScale="85000" lnSpcReduction="20000"/>
          </a:bodyPr>
          <a:lstStyle/>
          <a:p>
            <a:r>
              <a:rPr lang="en-US" sz="1900">
                <a:latin typeface="Georgia" panose="02040502050405020303" pitchFamily="18" charset="0"/>
              </a:rPr>
              <a:t>Industry Tours	</a:t>
            </a:r>
          </a:p>
          <a:p>
            <a:pPr lvl="1"/>
            <a:r>
              <a:rPr lang="en-US" sz="1900">
                <a:latin typeface="Georgia" panose="02040502050405020303" pitchFamily="18" charset="0"/>
              </a:rPr>
              <a:t>Local Employers</a:t>
            </a:r>
          </a:p>
          <a:p>
            <a:pPr lvl="1"/>
            <a:r>
              <a:rPr lang="en-US" sz="1900">
                <a:latin typeface="Georgia" panose="02040502050405020303" pitchFamily="18" charset="0"/>
              </a:rPr>
              <a:t>Various Career Fields</a:t>
            </a:r>
          </a:p>
          <a:p>
            <a:pPr lvl="1"/>
            <a:r>
              <a:rPr lang="en-US" sz="1900">
                <a:latin typeface="Georgia" panose="02040502050405020303" pitchFamily="18" charset="0"/>
              </a:rPr>
              <a:t>Entry Level Positions</a:t>
            </a:r>
          </a:p>
          <a:p>
            <a:r>
              <a:rPr lang="en-US" sz="1900">
                <a:latin typeface="Georgia" panose="02040502050405020303" pitchFamily="18" charset="0"/>
              </a:rPr>
              <a:t>Training Institutes</a:t>
            </a:r>
          </a:p>
          <a:p>
            <a:pPr lvl="1"/>
            <a:r>
              <a:rPr lang="en-US" sz="1900">
                <a:latin typeface="Georgia" panose="02040502050405020303" pitchFamily="18" charset="0"/>
              </a:rPr>
              <a:t>AECA</a:t>
            </a:r>
          </a:p>
          <a:p>
            <a:pPr lvl="1"/>
            <a:r>
              <a:rPr lang="en-US" sz="1900">
                <a:latin typeface="Georgia" panose="02040502050405020303" pitchFamily="18" charset="0"/>
              </a:rPr>
              <a:t>MTI</a:t>
            </a:r>
          </a:p>
          <a:p>
            <a:r>
              <a:rPr lang="en-US" sz="1900">
                <a:latin typeface="Georgia" panose="02040502050405020303" pitchFamily="18" charset="0"/>
              </a:rPr>
              <a:t>College Tours and Career Fairs</a:t>
            </a:r>
          </a:p>
          <a:p>
            <a:r>
              <a:rPr lang="en-US" sz="1900" err="1">
                <a:latin typeface="Georgia" panose="02040502050405020303" pitchFamily="18" charset="0"/>
              </a:rPr>
              <a:t>Pathful</a:t>
            </a:r>
            <a:r>
              <a:rPr lang="en-US" sz="1900">
                <a:latin typeface="Georgia" panose="02040502050405020303" pitchFamily="18" charset="0"/>
              </a:rPr>
              <a:t> Explore </a:t>
            </a:r>
          </a:p>
          <a:p>
            <a:pPr marL="0" indent="0">
              <a:buNone/>
            </a:pPr>
            <a:r>
              <a:rPr lang="en-US" sz="1900">
                <a:latin typeface="Georgia" panose="02040502050405020303" pitchFamily="18" charset="0"/>
              </a:rPr>
              <a:t>(Virtual Job Shadowing)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7" name="Content Placeholder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EB078DF-76A7-F913-AC4B-8B37D99788EC}"/>
              </a:ext>
            </a:extLst>
          </p:cNvPr>
          <p:cNvPicPr>
            <a:picLocks noGrp="1" noChangeAspect="1"/>
          </p:cNvPicPr>
          <p:nvPr>
            <p:ph sz="half" idx="4"/>
          </p:nvPr>
        </p:nvPicPr>
        <p:blipFill>
          <a:blip r:embed="rId3"/>
          <a:stretch>
            <a:fillRect/>
          </a:stretch>
        </p:blipFill>
        <p:spPr>
          <a:xfrm>
            <a:off x="4514087" y="2510971"/>
            <a:ext cx="3163824" cy="3163824"/>
          </a:xfrm>
          <a:noFill/>
        </p:spPr>
      </p:pic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3ACAF9E2-FC31-DB12-232B-C5D064011C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15806" y="793971"/>
            <a:ext cx="621792" cy="62179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Slide Number Placeholder 7">
            <a:extLst>
              <a:ext uri="{FF2B5EF4-FFF2-40B4-BE49-F238E27FC236}">
                <a16:creationId xmlns:a16="http://schemas.microsoft.com/office/drawing/2014/main" id="{0EFBF7C7-1201-1A34-ECD7-78558E25C4E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651903" y="809244"/>
            <a:ext cx="941832" cy="621792"/>
          </a:xfrm>
        </p:spPr>
        <p:txBody>
          <a:bodyPr/>
          <a:lstStyle/>
          <a:p>
            <a:pPr>
              <a:spcAft>
                <a:spcPts val="600"/>
              </a:spcAft>
            </a:pPr>
            <a:fld id="{CC43B8D3-9A08-F84C-9DD4-44948BA52D4B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56D872D8-CBD8-8E4D-034D-2A3645876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128" y="2212942"/>
            <a:ext cx="3382148" cy="463625"/>
          </a:xfrm>
        </p:spPr>
        <p:txBody>
          <a:bodyPr/>
          <a:lstStyle/>
          <a:p>
            <a:pPr algn="ctr"/>
            <a:r>
              <a:rPr lang="en-US" sz="2400" b="1">
                <a:latin typeface="Amasis MT Pro Medium" panose="02040604050005020304" pitchFamily="18" charset="0"/>
              </a:rPr>
              <a:t>Exploration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30E84A-4D38-83C3-96EE-AA39BC1C1F20}"/>
              </a:ext>
            </a:extLst>
          </p:cNvPr>
          <p:cNvSpPr/>
          <p:nvPr/>
        </p:nvSpPr>
        <p:spPr>
          <a:xfrm>
            <a:off x="275966" y="191951"/>
            <a:ext cx="11640065" cy="1693820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1ED6A3C4-441C-7FB5-536E-96B10F7E1F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82850" y="2230226"/>
            <a:ext cx="3642488" cy="463625"/>
          </a:xfrm>
        </p:spPr>
        <p:txBody>
          <a:bodyPr/>
          <a:lstStyle/>
          <a:p>
            <a:pPr algn="ctr"/>
            <a:r>
              <a:rPr lang="en-US" sz="2400" b="1">
                <a:latin typeface="Amasis MT Pro Medium" panose="02040604050005020304" pitchFamily="18" charset="0"/>
                <a:cs typeface="Angsana New" panose="020B0502040204020203" pitchFamily="18" charset="-34"/>
              </a:rPr>
              <a:t>Planning</a:t>
            </a:r>
          </a:p>
        </p:txBody>
      </p:sp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336464A0-BD14-A3B9-0C22-1DEF27326D6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245699" y="2676567"/>
            <a:ext cx="3504463" cy="342135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eorgia" panose="02040502050405020303" pitchFamily="18" charset="0"/>
              </a:rPr>
              <a:t>Career Aptitude Assessments (</a:t>
            </a:r>
            <a:r>
              <a:rPr lang="en-US" sz="1800" dirty="0" err="1">
                <a:latin typeface="Georgia" panose="02040502050405020303" pitchFamily="18" charset="0"/>
              </a:rPr>
              <a:t>YouScience</a:t>
            </a:r>
            <a:r>
              <a:rPr lang="en-US" sz="1800" dirty="0">
                <a:latin typeface="Georgia" panose="02040502050405020303" pitchFamily="18" charset="0"/>
              </a:rPr>
              <a:t>)</a:t>
            </a:r>
          </a:p>
          <a:p>
            <a:r>
              <a:rPr lang="en-US" sz="1800" dirty="0">
                <a:latin typeface="Georgia" panose="02040502050405020303" pitchFamily="18" charset="0"/>
              </a:rPr>
              <a:t>Resume prep and Mock Interviews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Employability Skills Workshops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Goal Setting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81BE7-C6D3-D23D-89E6-2CA2583DC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735" y="616987"/>
            <a:ext cx="8762246" cy="777240"/>
          </a:xfrm>
        </p:spPr>
        <p:txBody>
          <a:bodyPr anchor="ctr"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Exploration &amp; Planning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524A2D-816E-FA9D-40A5-F6667C33E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56" y="312907"/>
            <a:ext cx="1474999" cy="14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98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9B9B3E8-3748-3F59-0CD4-E25C8C81A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925" y="2771181"/>
            <a:ext cx="3588896" cy="39867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3210" indent="-283210"/>
            <a:r>
              <a:rPr lang="en-US" sz="2000">
                <a:solidFill>
                  <a:srgbClr val="000000"/>
                </a:solidFill>
                <a:latin typeface="Georgia"/>
              </a:rPr>
              <a:t>Finding your best bit</a:t>
            </a:r>
            <a:endParaRPr lang="en-US" sz="2000">
              <a:solidFill>
                <a:srgbClr val="231F20"/>
              </a:solidFill>
              <a:latin typeface="Arial Black"/>
            </a:endParaRPr>
          </a:p>
          <a:p>
            <a:pPr marL="566420" lvl="1" indent="-283210"/>
            <a:r>
              <a:rPr lang="en-US" sz="1600">
                <a:solidFill>
                  <a:srgbClr val="000000"/>
                </a:solidFill>
                <a:latin typeface="Georgia"/>
              </a:rPr>
              <a:t>Type of college</a:t>
            </a:r>
          </a:p>
          <a:p>
            <a:pPr marL="566420" lvl="1" indent="-283210"/>
            <a:r>
              <a:rPr lang="en-US" sz="1600">
                <a:solidFill>
                  <a:srgbClr val="000000"/>
                </a:solidFill>
                <a:latin typeface="Georgia"/>
              </a:rPr>
              <a:t>Student experience</a:t>
            </a:r>
          </a:p>
          <a:p>
            <a:pPr marL="566420" lvl="1" indent="-283210"/>
            <a:r>
              <a:rPr lang="en-US" sz="1600">
                <a:solidFill>
                  <a:srgbClr val="000000"/>
                </a:solidFill>
                <a:latin typeface="Georgia"/>
              </a:rPr>
              <a:t>Specialized programs</a:t>
            </a:r>
          </a:p>
          <a:p>
            <a:pPr marL="283210" indent="-283210"/>
            <a:r>
              <a:rPr lang="en-US" sz="2000">
                <a:solidFill>
                  <a:srgbClr val="000000"/>
                </a:solidFill>
                <a:latin typeface="Georgia"/>
              </a:rPr>
              <a:t>Academic program of study </a:t>
            </a:r>
            <a:endParaRPr lang="en-US" sz="2000" b="0" i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283210" indent="-283210"/>
            <a:r>
              <a:rPr lang="en-US" sz="2000" b="0" i="0">
                <a:solidFill>
                  <a:srgbClr val="000000"/>
                </a:solidFill>
                <a:effectLst/>
                <a:latin typeface="Georgia"/>
              </a:rPr>
              <a:t>College </a:t>
            </a:r>
            <a:r>
              <a:rPr lang="en-US" sz="2000">
                <a:solidFill>
                  <a:srgbClr val="000000"/>
                </a:solidFill>
                <a:latin typeface="Georgia"/>
              </a:rPr>
              <a:t>tours and campus visits</a:t>
            </a:r>
            <a:endParaRPr lang="en-US" sz="2000">
              <a:solidFill>
                <a:srgbClr val="231F20"/>
              </a:solidFill>
              <a:latin typeface="Georgia"/>
            </a:endParaRPr>
          </a:p>
          <a:p>
            <a:pPr marL="283210" indent="-283210"/>
            <a:r>
              <a:rPr lang="en-US" sz="2000">
                <a:solidFill>
                  <a:srgbClr val="231F20"/>
                </a:solidFill>
                <a:latin typeface="Georgia"/>
              </a:rPr>
              <a:t>College fairs</a:t>
            </a:r>
            <a:endParaRPr lang="en-US" sz="2000">
              <a:latin typeface="Georgia"/>
            </a:endParaRPr>
          </a:p>
          <a:p>
            <a:pPr marL="283210" indent="-283210"/>
            <a:endParaRPr lang="en-US" sz="2000" b="0" i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283210" indent="-283210" algn="l">
              <a:buFont typeface="Arial" panose="020B0604020202020204" pitchFamily="34" charset="0"/>
              <a:buChar char="•"/>
            </a:pPr>
            <a:endParaRPr lang="en-US" sz="2000" b="0" i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283210" indent="-283210"/>
            <a:endParaRPr lang="en-US">
              <a:solidFill>
                <a:srgbClr val="231F20"/>
              </a:solidFill>
              <a:latin typeface="Arial Black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CF3861-02E7-C0A4-F5D0-23AC454D095E}"/>
              </a:ext>
            </a:extLst>
          </p:cNvPr>
          <p:cNvSpPr/>
          <p:nvPr/>
        </p:nvSpPr>
        <p:spPr>
          <a:xfrm>
            <a:off x="275967" y="104059"/>
            <a:ext cx="11640065" cy="1693820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9B4D00-92D0-3262-01C7-2BF005C4A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10" y="191951"/>
            <a:ext cx="1518036" cy="15180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77C243-1644-30B2-AFA7-D2829141E7FE}"/>
              </a:ext>
            </a:extLst>
          </p:cNvPr>
          <p:cNvSpPr txBox="1"/>
          <p:nvPr/>
        </p:nvSpPr>
        <p:spPr>
          <a:xfrm>
            <a:off x="2485866" y="597026"/>
            <a:ext cx="8291184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College  Planning 11th &amp; 12th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F19A2-9A9C-4B9D-9C74-0203B5F4E6E6}"/>
              </a:ext>
            </a:extLst>
          </p:cNvPr>
          <p:cNvSpPr txBox="1">
            <a:spLocks/>
          </p:cNvSpPr>
          <p:nvPr/>
        </p:nvSpPr>
        <p:spPr>
          <a:xfrm>
            <a:off x="4570353" y="2676446"/>
            <a:ext cx="4467598" cy="39867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210" indent="-283210"/>
            <a:r>
              <a:rPr lang="en-US" sz="2000">
                <a:solidFill>
                  <a:srgbClr val="000000"/>
                </a:solidFill>
                <a:latin typeface="Georgia"/>
              </a:rPr>
              <a:t>Admission decision type </a:t>
            </a:r>
          </a:p>
          <a:p>
            <a:pPr marL="566420" lvl="1" indent="-283210"/>
            <a:r>
              <a:rPr lang="en-US" sz="1600">
                <a:solidFill>
                  <a:srgbClr val="000000"/>
                </a:solidFill>
                <a:latin typeface="Georgia"/>
              </a:rPr>
              <a:t>Regular decision, early decision, early action</a:t>
            </a:r>
          </a:p>
          <a:p>
            <a:pPr marL="283210" indent="-283210"/>
            <a:r>
              <a:rPr lang="en-US" sz="2000">
                <a:solidFill>
                  <a:srgbClr val="000000"/>
                </a:solidFill>
                <a:latin typeface="Georgia"/>
              </a:rPr>
              <a:t>College application process</a:t>
            </a:r>
            <a:endParaRPr lang="en-US"/>
          </a:p>
          <a:p>
            <a:pPr marL="283210" indent="-283210"/>
            <a:r>
              <a:rPr lang="en-US" sz="2000">
                <a:solidFill>
                  <a:srgbClr val="000000"/>
                </a:solidFill>
                <a:latin typeface="Georgia"/>
              </a:rPr>
              <a:t>College decision </a:t>
            </a:r>
          </a:p>
          <a:p>
            <a:pPr marL="283210" indent="-283210"/>
            <a:r>
              <a:rPr lang="en-US" sz="2000">
                <a:solidFill>
                  <a:srgbClr val="000000"/>
                </a:solidFill>
                <a:latin typeface="Georgia"/>
              </a:rPr>
              <a:t>Admission requirements &amp; deadlines </a:t>
            </a:r>
          </a:p>
          <a:p>
            <a:pPr marL="283210" indent="-283210">
              <a:buFont typeface="Arial,Sans-Serif" panose="020B0604020202020204" pitchFamily="34" charset="0"/>
            </a:pPr>
            <a:r>
              <a:rPr lang="en-US" sz="2000">
                <a:solidFill>
                  <a:srgbClr val="000000"/>
                </a:solidFill>
                <a:latin typeface="Georgia"/>
              </a:rPr>
              <a:t>Financial aid</a:t>
            </a:r>
          </a:p>
          <a:p>
            <a:pPr marL="566420" lvl="1" indent="-283210">
              <a:buFont typeface="Arial,Sans-Serif" panose="020B0604020202020204" pitchFamily="34" charset="0"/>
            </a:pPr>
            <a:r>
              <a:rPr lang="en-US" sz="1800">
                <a:solidFill>
                  <a:srgbClr val="000000"/>
                </a:solidFill>
                <a:latin typeface="Georgia"/>
              </a:rPr>
              <a:t>FAFSA, scholarships, grants and loans</a:t>
            </a:r>
            <a:endParaRPr lang="en-US" sz="1600">
              <a:solidFill>
                <a:srgbClr val="000000"/>
              </a:solidFill>
              <a:latin typeface="Georgia"/>
            </a:endParaRPr>
          </a:p>
          <a:p>
            <a:pPr marL="283210" indent="-283210">
              <a:buFont typeface="Arial,Sans-Serif" panose="020B0604020202020204" pitchFamily="34" charset="0"/>
            </a:pPr>
            <a:r>
              <a:rPr lang="en-US" sz="2000">
                <a:solidFill>
                  <a:srgbClr val="000000"/>
                </a:solidFill>
                <a:latin typeface="Georgia"/>
              </a:rPr>
              <a:t>Standardized test prep (SAT / ACT)</a:t>
            </a:r>
            <a:endParaRPr lang="en-US" sz="1800">
              <a:solidFill>
                <a:srgbClr val="000000"/>
              </a:solidFill>
              <a:latin typeface="Georgia"/>
            </a:endParaRPr>
          </a:p>
          <a:p>
            <a:pPr marL="283210" indent="-283210">
              <a:buFont typeface="Arial,Sans-Serif" panose="020B0604020202020204" pitchFamily="34" charset="0"/>
            </a:pPr>
            <a:r>
              <a:rPr lang="en-US" sz="2000">
                <a:solidFill>
                  <a:srgbClr val="000000"/>
                </a:solidFill>
                <a:latin typeface="Georgia"/>
              </a:rPr>
              <a:t>Grade level checklists</a:t>
            </a:r>
          </a:p>
          <a:p>
            <a:pPr marL="283210" indent="-283210">
              <a:buFont typeface="Arial,Sans-Serif" panose="020B0604020202020204" pitchFamily="34" charset="0"/>
            </a:pPr>
            <a:r>
              <a:rPr lang="en-US" sz="2000">
                <a:solidFill>
                  <a:srgbClr val="231F20"/>
                </a:solidFill>
                <a:latin typeface="Georgia"/>
              </a:rPr>
              <a:t>Tools and resource</a:t>
            </a:r>
            <a:endParaRPr lang="en-US" sz="2000">
              <a:solidFill>
                <a:srgbClr val="000000"/>
              </a:solidFill>
              <a:latin typeface="Georgia"/>
            </a:endParaRPr>
          </a:p>
          <a:p>
            <a:pPr marL="283210" indent="-283210"/>
            <a:endParaRPr lang="en-US" sz="2000">
              <a:solidFill>
                <a:srgbClr val="000000"/>
              </a:solidFill>
              <a:latin typeface="Georgia"/>
            </a:endParaRPr>
          </a:p>
          <a:p>
            <a:pPr marL="283210" indent="-283210"/>
            <a:endParaRPr lang="en-US">
              <a:solidFill>
                <a:srgbClr val="231F20"/>
              </a:solidFill>
              <a:latin typeface="Arial Black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9363965-7E64-2A96-2FCB-CF86C03B97C7}"/>
              </a:ext>
            </a:extLst>
          </p:cNvPr>
          <p:cNvSpPr txBox="1">
            <a:spLocks/>
          </p:cNvSpPr>
          <p:nvPr/>
        </p:nvSpPr>
        <p:spPr>
          <a:xfrm>
            <a:off x="242108" y="2021500"/>
            <a:ext cx="3566160" cy="64922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Amasis MT Pro Medium"/>
              </a:rPr>
              <a:t>Exploration</a:t>
            </a:r>
            <a:endParaRPr lang="en-US" sz="2400" b="1">
              <a:latin typeface="Amasis MT Pro Medium" panose="02040604050005020304" pitchFamily="18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347C1EA-C683-3BA9-3E2F-557D17235D27}"/>
              </a:ext>
            </a:extLst>
          </p:cNvPr>
          <p:cNvSpPr txBox="1">
            <a:spLocks/>
          </p:cNvSpPr>
          <p:nvPr/>
        </p:nvSpPr>
        <p:spPr>
          <a:xfrm>
            <a:off x="4807243" y="2021500"/>
            <a:ext cx="3566160" cy="64922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Amasis MT Pro Medium"/>
              </a:rPr>
              <a:t>Planning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28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FC65B13-DBA7-CB3E-F251-880122C1E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/>
              <a:t>Types of College Pathways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A09EA8A-1696-7228-B2E7-8123A450E9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15806" y="793971"/>
            <a:ext cx="621792" cy="62179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2EC449F0-EC76-94E1-DBF5-C815FA85589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651903" y="809244"/>
            <a:ext cx="941832" cy="6217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43B8D3-9A08-F84C-9DD4-44948BA52D4B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graphicFrame>
        <p:nvGraphicFramePr>
          <p:cNvPr id="13" name="TextBox 7">
            <a:extLst>
              <a:ext uri="{FF2B5EF4-FFF2-40B4-BE49-F238E27FC236}">
                <a16:creationId xmlns:a16="http://schemas.microsoft.com/office/drawing/2014/main" id="{A692B976-7B72-58AC-0945-3009B07BBE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5508435"/>
              </p:ext>
            </p:extLst>
          </p:nvPr>
        </p:nvGraphicFramePr>
        <p:xfrm>
          <a:off x="-664204" y="2093202"/>
          <a:ext cx="8893803" cy="4313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E27CD51-A6DE-BBD0-DD3C-FE7A2723A26A}"/>
              </a:ext>
            </a:extLst>
          </p:cNvPr>
          <p:cNvSpPr/>
          <p:nvPr/>
        </p:nvSpPr>
        <p:spPr>
          <a:xfrm>
            <a:off x="337298" y="131156"/>
            <a:ext cx="11640065" cy="16938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Pathways after high school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DCA44D1-2316-A362-ABB0-ED2A16CECDB7}"/>
              </a:ext>
            </a:extLst>
          </p:cNvPr>
          <p:cNvGrpSpPr/>
          <p:nvPr/>
        </p:nvGrpSpPr>
        <p:grpSpPr>
          <a:xfrm>
            <a:off x="7031346" y="3554781"/>
            <a:ext cx="3232437" cy="1038268"/>
            <a:chOff x="2846016" y="2158"/>
            <a:chExt cx="3201769" cy="1038268"/>
          </a:xfrm>
          <a:solidFill>
            <a:srgbClr val="43AAC7"/>
          </a:solidFill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70EF630-CFB1-EF01-2949-01161C69249B}"/>
                </a:ext>
              </a:extLst>
            </p:cNvPr>
            <p:cNvSpPr/>
            <p:nvPr/>
          </p:nvSpPr>
          <p:spPr>
            <a:xfrm>
              <a:off x="2846016" y="2158"/>
              <a:ext cx="3201769" cy="103826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: Rounded Corners 4">
              <a:extLst>
                <a:ext uri="{FF2B5EF4-FFF2-40B4-BE49-F238E27FC236}">
                  <a16:creationId xmlns:a16="http://schemas.microsoft.com/office/drawing/2014/main" id="{1AE62EF9-0ECA-EB4B-6741-FECDD393CB25}"/>
                </a:ext>
              </a:extLst>
            </p:cNvPr>
            <p:cNvSpPr txBox="1"/>
            <p:nvPr/>
          </p:nvSpPr>
          <p:spPr>
            <a:xfrm>
              <a:off x="2896700" y="52842"/>
              <a:ext cx="3100401" cy="9369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Apprenticeship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56A4EC7-0D52-BD04-247F-82BC784DA386}"/>
              </a:ext>
            </a:extLst>
          </p:cNvPr>
          <p:cNvGrpSpPr/>
          <p:nvPr/>
        </p:nvGrpSpPr>
        <p:grpSpPr>
          <a:xfrm>
            <a:off x="6986826" y="2109124"/>
            <a:ext cx="3232436" cy="1038268"/>
            <a:chOff x="2846016" y="2158"/>
            <a:chExt cx="3201769" cy="1038268"/>
          </a:xfrm>
          <a:solidFill>
            <a:srgbClr val="F97E39"/>
          </a:solidFill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87F368-39C5-F6A0-5DA5-E274B5297C9C}"/>
                </a:ext>
              </a:extLst>
            </p:cNvPr>
            <p:cNvSpPr/>
            <p:nvPr/>
          </p:nvSpPr>
          <p:spPr>
            <a:xfrm>
              <a:off x="2846016" y="2158"/>
              <a:ext cx="3201769" cy="103826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Rectangle: Rounded Corners 4">
              <a:extLst>
                <a:ext uri="{FF2B5EF4-FFF2-40B4-BE49-F238E27FC236}">
                  <a16:creationId xmlns:a16="http://schemas.microsoft.com/office/drawing/2014/main" id="{057ED363-B966-0A36-1B43-826428A5E5F0}"/>
                </a:ext>
              </a:extLst>
            </p:cNvPr>
            <p:cNvSpPr txBox="1"/>
            <p:nvPr/>
          </p:nvSpPr>
          <p:spPr>
            <a:xfrm>
              <a:off x="2914384" y="83327"/>
              <a:ext cx="3011280" cy="8678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Technical College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C6ADF8E-92C6-0BE2-EF9C-8D73AE386103}"/>
              </a:ext>
            </a:extLst>
          </p:cNvPr>
          <p:cNvGrpSpPr/>
          <p:nvPr/>
        </p:nvGrpSpPr>
        <p:grpSpPr>
          <a:xfrm>
            <a:off x="7055849" y="5088212"/>
            <a:ext cx="3349562" cy="1038268"/>
            <a:chOff x="2846016" y="2158"/>
            <a:chExt cx="3201769" cy="1038268"/>
          </a:xfrm>
          <a:solidFill>
            <a:srgbClr val="92D050"/>
          </a:solidFill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2C63EC14-EADD-2BAE-B35F-029ABEC79E8D}"/>
                </a:ext>
              </a:extLst>
            </p:cNvPr>
            <p:cNvSpPr/>
            <p:nvPr/>
          </p:nvSpPr>
          <p:spPr>
            <a:xfrm>
              <a:off x="2846016" y="2158"/>
              <a:ext cx="3201769" cy="103826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: Rounded Corners 4">
              <a:extLst>
                <a:ext uri="{FF2B5EF4-FFF2-40B4-BE49-F238E27FC236}">
                  <a16:creationId xmlns:a16="http://schemas.microsoft.com/office/drawing/2014/main" id="{DB8F381A-85CC-819E-B36C-F217EDFEAC96}"/>
                </a:ext>
              </a:extLst>
            </p:cNvPr>
            <p:cNvSpPr txBox="1"/>
            <p:nvPr/>
          </p:nvSpPr>
          <p:spPr>
            <a:xfrm>
              <a:off x="2929798" y="60197"/>
              <a:ext cx="3062346" cy="9369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/>
                <a:t>Military</a:t>
              </a:r>
              <a:endParaRPr lang="en-US" sz="2500" kern="12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FCD31C9-764C-C0DA-B94A-0C468B2E7FCB}"/>
              </a:ext>
            </a:extLst>
          </p:cNvPr>
          <p:cNvGrpSpPr/>
          <p:nvPr/>
        </p:nvGrpSpPr>
        <p:grpSpPr>
          <a:xfrm>
            <a:off x="1537515" y="3459907"/>
            <a:ext cx="3232437" cy="1038268"/>
            <a:chOff x="2846016" y="2158"/>
            <a:chExt cx="3201769" cy="1038268"/>
          </a:xfrm>
          <a:solidFill>
            <a:srgbClr val="43AAC7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8613E81-5879-428F-5C09-9C4E5E6BF3F6}"/>
                </a:ext>
              </a:extLst>
            </p:cNvPr>
            <p:cNvSpPr/>
            <p:nvPr/>
          </p:nvSpPr>
          <p:spPr>
            <a:xfrm>
              <a:off x="2846016" y="2158"/>
              <a:ext cx="3201769" cy="103826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AF345CB5-A7A1-7285-14CE-0CC78E73903D}"/>
                </a:ext>
              </a:extLst>
            </p:cNvPr>
            <p:cNvSpPr txBox="1"/>
            <p:nvPr/>
          </p:nvSpPr>
          <p:spPr>
            <a:xfrm>
              <a:off x="2896700" y="52842"/>
              <a:ext cx="3100401" cy="9369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4 Year College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D093CF-D15F-9B5A-8CF1-99FA98057215}"/>
              </a:ext>
            </a:extLst>
          </p:cNvPr>
          <p:cNvGrpSpPr/>
          <p:nvPr/>
        </p:nvGrpSpPr>
        <p:grpSpPr>
          <a:xfrm>
            <a:off x="1537515" y="1982497"/>
            <a:ext cx="3265833" cy="1038268"/>
            <a:chOff x="2328504" y="-1116126"/>
            <a:chExt cx="3201769" cy="1038268"/>
          </a:xfrm>
          <a:solidFill>
            <a:srgbClr val="254C7C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9123D5C-28F5-4B12-3C25-CD7E4D5B8E2D}"/>
                </a:ext>
              </a:extLst>
            </p:cNvPr>
            <p:cNvSpPr/>
            <p:nvPr/>
          </p:nvSpPr>
          <p:spPr>
            <a:xfrm>
              <a:off x="2328504" y="-1116126"/>
              <a:ext cx="3201769" cy="103826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F398C524-3070-A7E9-E4B0-1ACFB0D00F01}"/>
                </a:ext>
              </a:extLst>
            </p:cNvPr>
            <p:cNvSpPr txBox="1"/>
            <p:nvPr/>
          </p:nvSpPr>
          <p:spPr>
            <a:xfrm>
              <a:off x="2535331" y="-1081367"/>
              <a:ext cx="2788114" cy="9369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2 Year College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E14E01-A462-8EE7-E04E-8F6ECF1B287C}"/>
              </a:ext>
            </a:extLst>
          </p:cNvPr>
          <p:cNvGrpSpPr/>
          <p:nvPr/>
        </p:nvGrpSpPr>
        <p:grpSpPr>
          <a:xfrm>
            <a:off x="1537515" y="5064909"/>
            <a:ext cx="3349562" cy="1038268"/>
            <a:chOff x="2846016" y="2158"/>
            <a:chExt cx="3201769" cy="1038268"/>
          </a:xfrm>
          <a:solidFill>
            <a:srgbClr val="92D050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908CEA3-4AA2-0F02-58A3-6960B21B7B3D}"/>
                </a:ext>
              </a:extLst>
            </p:cNvPr>
            <p:cNvSpPr/>
            <p:nvPr/>
          </p:nvSpPr>
          <p:spPr>
            <a:xfrm>
              <a:off x="2846016" y="2158"/>
              <a:ext cx="3201769" cy="103826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52074D21-449B-B0EC-5DFB-37BFDA07725D}"/>
                </a:ext>
              </a:extLst>
            </p:cNvPr>
            <p:cNvSpPr txBox="1"/>
            <p:nvPr/>
          </p:nvSpPr>
          <p:spPr>
            <a:xfrm>
              <a:off x="2929798" y="60197"/>
              <a:ext cx="3062346" cy="9369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Specialized College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40524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6.1.4122"/>
  <p:tag name="SLIDO_PRESENTATION_ID" val="00000000-0000-0000-0000-000000000000"/>
  <p:tag name="SLIDO_EVENT_UUID" val="26a6bf55-4bb7-46a3-a168-482a6553fcae"/>
  <p:tag name="SLIDO_EVENT_SECTION_UUID" val="9c255a63-0e60-44c2-8721-b7c769bc33be"/>
</p:tagLst>
</file>

<file path=ppt/theme/theme1.xml><?xml version="1.0" encoding="utf-8"?>
<a:theme xmlns:a="http://schemas.openxmlformats.org/drawingml/2006/main" name="Office Theme">
  <a:themeElements>
    <a:clrScheme name="Custom 11">
      <a:dk1>
        <a:srgbClr val="231F20"/>
      </a:dk1>
      <a:lt1>
        <a:srgbClr val="FFFFFF"/>
      </a:lt1>
      <a:dk2>
        <a:srgbClr val="231F20"/>
      </a:dk2>
      <a:lt2>
        <a:srgbClr val="F2F2F2"/>
      </a:lt2>
      <a:accent1>
        <a:srgbClr val="254C7C"/>
      </a:accent1>
      <a:accent2>
        <a:srgbClr val="43AAC7"/>
      </a:accent2>
      <a:accent3>
        <a:srgbClr val="92D050"/>
      </a:accent3>
      <a:accent4>
        <a:srgbClr val="F97E39"/>
      </a:accent4>
      <a:accent5>
        <a:srgbClr val="92D050"/>
      </a:accent5>
      <a:accent6>
        <a:srgbClr val="3266A6"/>
      </a:accent6>
      <a:hlink>
        <a:srgbClr val="254C7C"/>
      </a:hlink>
      <a:folHlink>
        <a:srgbClr val="42AAC7"/>
      </a:folHlink>
    </a:clrScheme>
    <a:fontScheme name="Custom 26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_Design_Win32_SW_v11" id="{D7435ACC-9DD3-4D5B-A984-7326EB7AF7CB}" vid="{7C01AFE1-C5EE-47B6-A71D-62A9F78E446F}"/>
    </a:ext>
  </a:extLst>
</a:theme>
</file>

<file path=ppt/theme/theme2.xml><?xml version="1.0" encoding="utf-8"?>
<a:theme xmlns:a="http://schemas.openxmlformats.org/drawingml/2006/main" name="Outreach FY2022 PPT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4458"/>
      </a:accent1>
      <a:accent2>
        <a:srgbClr val="15856E"/>
      </a:accent2>
      <a:accent3>
        <a:srgbClr val="1A7CB9"/>
      </a:accent3>
      <a:accent4>
        <a:srgbClr val="6858A6"/>
      </a:accent4>
      <a:accent5>
        <a:srgbClr val="1D57A6"/>
      </a:accent5>
      <a:accent6>
        <a:srgbClr val="48A1F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treach FY2022 PPT Theme" id="{8BCBF805-0428-4FF3-A626-8A582D2B7CDD}" vid="{C84702F9-E1FD-46C8-8C9B-7C972A6D4C8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3441F37-C10B-49C7-9131-D813AD6E94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B0F111-FD6B-4279-A9B8-A9ADF2774655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065A588-1D2A-427C-AA32-A236D95C8F89}">
  <ds:schemaRefs>
    <ds:schemaRef ds:uri="16c05727-aa75-4e4a-9b5f-8a80a1165891"/>
    <ds:schemaRef ds:uri="230e9df3-be65-4c73-a93b-d1236ebd677e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Metropolitan design</Template>
  <TotalTime>21</TotalTime>
  <Words>773</Words>
  <Application>Microsoft Office PowerPoint</Application>
  <PresentationFormat>Widescreen</PresentationFormat>
  <Paragraphs>193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Amasis MT Pro Medium</vt:lpstr>
      <vt:lpstr>ArcherPro Semibold</vt:lpstr>
      <vt:lpstr>Arial</vt:lpstr>
      <vt:lpstr>Arial Black</vt:lpstr>
      <vt:lpstr>Arial,Sans-Serif</vt:lpstr>
      <vt:lpstr>Calibri</vt:lpstr>
      <vt:lpstr>Georgia</vt:lpstr>
      <vt:lpstr>Univers LT Pro 55</vt:lpstr>
      <vt:lpstr>Office Theme</vt:lpstr>
      <vt:lpstr>Outreach FY2022 PPT Theme</vt:lpstr>
      <vt:lpstr>Newton High School   Title I Parent Night  </vt:lpstr>
      <vt:lpstr>Agenda …</vt:lpstr>
      <vt:lpstr>PowerPoint Presentation</vt:lpstr>
      <vt:lpstr>Connect With Us </vt:lpstr>
      <vt:lpstr>V</vt:lpstr>
      <vt:lpstr>PowerPoint Presentation</vt:lpstr>
      <vt:lpstr>Career Exploration &amp; Planning</vt:lpstr>
      <vt:lpstr>PowerPoint Presentation</vt:lpstr>
      <vt:lpstr>Types of College Pathways</vt:lpstr>
      <vt:lpstr>PowerPoint Presentation</vt:lpstr>
      <vt:lpstr>PowerPoint Presentation</vt:lpstr>
      <vt:lpstr>PowerPoint Presentation</vt:lpstr>
      <vt:lpstr>PowerPoint Presentation</vt:lpstr>
      <vt:lpstr>How to Get Federal Student Aid </vt:lpstr>
      <vt:lpstr> Federal Financial Aid Programs Grants</vt:lpstr>
      <vt:lpstr>Federal Financial Aid Programs Grants</vt:lpstr>
      <vt:lpstr>Federal Financial Aid Programs Direct Subsidized Loans</vt:lpstr>
      <vt:lpstr>Federal Financial Aid Programs Direct Unsubsidized Loans</vt:lpstr>
      <vt:lpstr>PowerPoint Presentation</vt:lpstr>
      <vt:lpstr>PowerPoint Presentation</vt:lpstr>
      <vt:lpstr>PowerPoint Presentation</vt:lpstr>
      <vt:lpstr>Helping Outstanding Pupils  Educationally Program</vt:lpstr>
      <vt:lpstr>PowerPoint Presentation</vt:lpstr>
      <vt:lpstr>Connect With Us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Kayla Walker</dc:creator>
  <cp:lastModifiedBy>Lateasha White</cp:lastModifiedBy>
  <cp:revision>2</cp:revision>
  <cp:lastPrinted>2023-08-07T12:48:17Z</cp:lastPrinted>
  <dcterms:created xsi:type="dcterms:W3CDTF">2023-08-03T15:44:47Z</dcterms:created>
  <dcterms:modified xsi:type="dcterms:W3CDTF">2023-11-16T17:49:52Z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SlidoAppVersion">
    <vt:lpwstr>1.6.1.4122</vt:lpwstr>
  </property>
</Properties>
</file>